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cbi.nlm.nih.gov/pmc/articles/PMC10716777/" TargetMode="External"/><Relationship Id="rId1" Type="http://schemas.openxmlformats.org/officeDocument/2006/relationships/hyperlink" Target="https://www.ncbi.nlm.nih.gov/pmc/articles/PMC10635391/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0635391/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hyperlink" Target="https://www.ncbi.nlm.nih.gov/pmc/articles/PMC10716777/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EA88F-6461-409D-A85E-0FC56C7211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FE4723-30A3-48D1-9A05-FFCE947CD4FB}">
      <dgm:prSet/>
      <dgm:spPr/>
      <dgm:t>
        <a:bodyPr/>
        <a:lstStyle/>
        <a:p>
          <a:r>
            <a:rPr lang="en-IN" dirty="0"/>
            <a:t>Overview of summarization in the healthcare industry.</a:t>
          </a:r>
          <a:endParaRPr lang="en-US" dirty="0"/>
        </a:p>
      </dgm:t>
    </dgm:pt>
    <dgm:pt modelId="{3D9E94CB-8D4B-48BC-AEE8-4CCE2812D452}" type="parTrans" cxnId="{6DECBA13-DB5E-4659-8027-ACAD05E166AA}">
      <dgm:prSet/>
      <dgm:spPr/>
      <dgm:t>
        <a:bodyPr/>
        <a:lstStyle/>
        <a:p>
          <a:endParaRPr lang="en-US"/>
        </a:p>
      </dgm:t>
    </dgm:pt>
    <dgm:pt modelId="{2A28A0B4-06E2-4E4C-836C-E92899DD25F0}" type="sibTrans" cxnId="{6DECBA13-DB5E-4659-8027-ACAD05E166AA}">
      <dgm:prSet/>
      <dgm:spPr/>
      <dgm:t>
        <a:bodyPr/>
        <a:lstStyle/>
        <a:p>
          <a:endParaRPr lang="en-US"/>
        </a:p>
      </dgm:t>
    </dgm:pt>
    <dgm:pt modelId="{BCBB19FE-1F3B-4BE3-B746-3244A7705A70}">
      <dgm:prSet/>
      <dgm:spPr/>
      <dgm:t>
        <a:bodyPr/>
        <a:lstStyle/>
        <a:p>
          <a:r>
            <a:rPr lang="en-IN" dirty="0"/>
            <a:t>Advantages : Improves efficiency, reduces information overload, and enhances decision-making.</a:t>
          </a:r>
          <a:endParaRPr lang="en-US" dirty="0"/>
        </a:p>
      </dgm:t>
    </dgm:pt>
    <dgm:pt modelId="{C4CBBF84-F4BE-4654-9F22-D141ADFBFEAE}" type="parTrans" cxnId="{D8A11927-092D-4ACF-BC70-579EDE596181}">
      <dgm:prSet/>
      <dgm:spPr/>
      <dgm:t>
        <a:bodyPr/>
        <a:lstStyle/>
        <a:p>
          <a:endParaRPr lang="en-US"/>
        </a:p>
      </dgm:t>
    </dgm:pt>
    <dgm:pt modelId="{002B3A32-B93A-4F87-8AEB-3CB45B12D645}" type="sibTrans" cxnId="{D8A11927-092D-4ACF-BC70-579EDE596181}">
      <dgm:prSet/>
      <dgm:spPr/>
      <dgm:t>
        <a:bodyPr/>
        <a:lstStyle/>
        <a:p>
          <a:endParaRPr lang="en-US"/>
        </a:p>
      </dgm:t>
    </dgm:pt>
    <dgm:pt modelId="{351B25B7-2376-4FE3-8264-CF20DF4DAFC8}">
      <dgm:prSet/>
      <dgm:spPr/>
      <dgm:t>
        <a:bodyPr/>
        <a:lstStyle/>
        <a:p>
          <a:r>
            <a:rPr lang="en-IN"/>
            <a:t>Focus on medical data such as EHRs, clinical notes, and research findings.</a:t>
          </a:r>
          <a:endParaRPr lang="en-US"/>
        </a:p>
      </dgm:t>
    </dgm:pt>
    <dgm:pt modelId="{3D68F8C4-F963-493C-9533-D5DC21936C19}" type="parTrans" cxnId="{64914EED-9804-44D8-ABB2-F1956D792C6D}">
      <dgm:prSet/>
      <dgm:spPr/>
      <dgm:t>
        <a:bodyPr/>
        <a:lstStyle/>
        <a:p>
          <a:endParaRPr lang="en-US"/>
        </a:p>
      </dgm:t>
    </dgm:pt>
    <dgm:pt modelId="{1A4D0EEF-8AB1-4433-B799-1092BA2EA96C}" type="sibTrans" cxnId="{64914EED-9804-44D8-ABB2-F1956D792C6D}">
      <dgm:prSet/>
      <dgm:spPr/>
      <dgm:t>
        <a:bodyPr/>
        <a:lstStyle/>
        <a:p>
          <a:endParaRPr lang="en-US"/>
        </a:p>
      </dgm:t>
    </dgm:pt>
    <dgm:pt modelId="{384672E4-120A-4A5F-A5F3-64370097ACF1}" type="pres">
      <dgm:prSet presAssocID="{DC6EA88F-6461-409D-A85E-0FC56C7211DA}" presName="root" presStyleCnt="0">
        <dgm:presLayoutVars>
          <dgm:dir/>
          <dgm:resizeHandles val="exact"/>
        </dgm:presLayoutVars>
      </dgm:prSet>
      <dgm:spPr/>
    </dgm:pt>
    <dgm:pt modelId="{ECD45DB5-2C00-4D4C-B913-560B4C23DCA6}" type="pres">
      <dgm:prSet presAssocID="{BEFE4723-30A3-48D1-9A05-FFCE947CD4FB}" presName="compNode" presStyleCnt="0"/>
      <dgm:spPr/>
    </dgm:pt>
    <dgm:pt modelId="{A3797A84-B5CD-429C-AC2E-FD984D5D4D71}" type="pres">
      <dgm:prSet presAssocID="{BEFE4723-30A3-48D1-9A05-FFCE947CD4FB}" presName="bgRect" presStyleLbl="bgShp" presStyleIdx="0" presStyleCnt="3"/>
      <dgm:spPr/>
    </dgm:pt>
    <dgm:pt modelId="{2D8976CC-BCA2-4BBA-95D9-8CD6F73AE063}" type="pres">
      <dgm:prSet presAssocID="{BEFE4723-30A3-48D1-9A05-FFCE947CD4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F6FE8C8-AC1E-418A-B185-542C25A03ABD}" type="pres">
      <dgm:prSet presAssocID="{BEFE4723-30A3-48D1-9A05-FFCE947CD4FB}" presName="spaceRect" presStyleCnt="0"/>
      <dgm:spPr/>
    </dgm:pt>
    <dgm:pt modelId="{23F297FF-0A87-4493-AE01-4A1717480C54}" type="pres">
      <dgm:prSet presAssocID="{BEFE4723-30A3-48D1-9A05-FFCE947CD4FB}" presName="parTx" presStyleLbl="revTx" presStyleIdx="0" presStyleCnt="3">
        <dgm:presLayoutVars>
          <dgm:chMax val="0"/>
          <dgm:chPref val="0"/>
        </dgm:presLayoutVars>
      </dgm:prSet>
      <dgm:spPr/>
    </dgm:pt>
    <dgm:pt modelId="{C2D73B3E-D6D1-40B2-B4A0-FD25B3F7F669}" type="pres">
      <dgm:prSet presAssocID="{2A28A0B4-06E2-4E4C-836C-E92899DD25F0}" presName="sibTrans" presStyleCnt="0"/>
      <dgm:spPr/>
    </dgm:pt>
    <dgm:pt modelId="{F3FCA6F2-E349-414B-AD70-BD784F133965}" type="pres">
      <dgm:prSet presAssocID="{BCBB19FE-1F3B-4BE3-B746-3244A7705A70}" presName="compNode" presStyleCnt="0"/>
      <dgm:spPr/>
    </dgm:pt>
    <dgm:pt modelId="{38A62070-3685-48CA-8F8A-119A797EDB8F}" type="pres">
      <dgm:prSet presAssocID="{BCBB19FE-1F3B-4BE3-B746-3244A7705A70}" presName="bgRect" presStyleLbl="bgShp" presStyleIdx="1" presStyleCnt="3"/>
      <dgm:spPr/>
    </dgm:pt>
    <dgm:pt modelId="{0F480FF8-6918-400E-BA35-3F2812001882}" type="pres">
      <dgm:prSet presAssocID="{BCBB19FE-1F3B-4BE3-B746-3244A7705A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BF73471-DB35-4217-9FD0-7FB5668D3BD9}" type="pres">
      <dgm:prSet presAssocID="{BCBB19FE-1F3B-4BE3-B746-3244A7705A70}" presName="spaceRect" presStyleCnt="0"/>
      <dgm:spPr/>
    </dgm:pt>
    <dgm:pt modelId="{F174194D-2F72-46A8-A9A4-6F0ECA6EC370}" type="pres">
      <dgm:prSet presAssocID="{BCBB19FE-1F3B-4BE3-B746-3244A7705A70}" presName="parTx" presStyleLbl="revTx" presStyleIdx="1" presStyleCnt="3">
        <dgm:presLayoutVars>
          <dgm:chMax val="0"/>
          <dgm:chPref val="0"/>
        </dgm:presLayoutVars>
      </dgm:prSet>
      <dgm:spPr/>
    </dgm:pt>
    <dgm:pt modelId="{2D712F17-5452-4E26-8D27-49A2F4865ED3}" type="pres">
      <dgm:prSet presAssocID="{002B3A32-B93A-4F87-8AEB-3CB45B12D645}" presName="sibTrans" presStyleCnt="0"/>
      <dgm:spPr/>
    </dgm:pt>
    <dgm:pt modelId="{BBFC3B88-BB54-4752-AC9E-4E0FD5547FC3}" type="pres">
      <dgm:prSet presAssocID="{351B25B7-2376-4FE3-8264-CF20DF4DAFC8}" presName="compNode" presStyleCnt="0"/>
      <dgm:spPr/>
    </dgm:pt>
    <dgm:pt modelId="{D3E29FEB-EA52-41C4-A52F-58C352A9AC7F}" type="pres">
      <dgm:prSet presAssocID="{351B25B7-2376-4FE3-8264-CF20DF4DAFC8}" presName="bgRect" presStyleLbl="bgShp" presStyleIdx="2" presStyleCnt="3"/>
      <dgm:spPr/>
    </dgm:pt>
    <dgm:pt modelId="{B0C7790F-C226-465C-99B2-9697A232D59F}" type="pres">
      <dgm:prSet presAssocID="{351B25B7-2376-4FE3-8264-CF20DF4DAF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2B77C40-7774-4868-A969-24D9720DECB1}" type="pres">
      <dgm:prSet presAssocID="{351B25B7-2376-4FE3-8264-CF20DF4DAFC8}" presName="spaceRect" presStyleCnt="0"/>
      <dgm:spPr/>
    </dgm:pt>
    <dgm:pt modelId="{4A386E07-41DA-4A02-B6E4-C397464B6E44}" type="pres">
      <dgm:prSet presAssocID="{351B25B7-2376-4FE3-8264-CF20DF4DAF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ECBA13-DB5E-4659-8027-ACAD05E166AA}" srcId="{DC6EA88F-6461-409D-A85E-0FC56C7211DA}" destId="{BEFE4723-30A3-48D1-9A05-FFCE947CD4FB}" srcOrd="0" destOrd="0" parTransId="{3D9E94CB-8D4B-48BC-AEE8-4CCE2812D452}" sibTransId="{2A28A0B4-06E2-4E4C-836C-E92899DD25F0}"/>
    <dgm:cxn modelId="{D8A11927-092D-4ACF-BC70-579EDE596181}" srcId="{DC6EA88F-6461-409D-A85E-0FC56C7211DA}" destId="{BCBB19FE-1F3B-4BE3-B746-3244A7705A70}" srcOrd="1" destOrd="0" parTransId="{C4CBBF84-F4BE-4654-9F22-D141ADFBFEAE}" sibTransId="{002B3A32-B93A-4F87-8AEB-3CB45B12D645}"/>
    <dgm:cxn modelId="{ACB55944-3AFC-467A-9BA0-ECAFB2F8AE52}" type="presOf" srcId="{351B25B7-2376-4FE3-8264-CF20DF4DAFC8}" destId="{4A386E07-41DA-4A02-B6E4-C397464B6E44}" srcOrd="0" destOrd="0" presId="urn:microsoft.com/office/officeart/2018/2/layout/IconVerticalSolidList"/>
    <dgm:cxn modelId="{7B705360-A74F-41AA-94F7-F3BD4C1F5F2D}" type="presOf" srcId="{BEFE4723-30A3-48D1-9A05-FFCE947CD4FB}" destId="{23F297FF-0A87-4493-AE01-4A1717480C54}" srcOrd="0" destOrd="0" presId="urn:microsoft.com/office/officeart/2018/2/layout/IconVerticalSolidList"/>
    <dgm:cxn modelId="{834709C4-550C-4267-90F2-E5713EF572E5}" type="presOf" srcId="{BCBB19FE-1F3B-4BE3-B746-3244A7705A70}" destId="{F174194D-2F72-46A8-A9A4-6F0ECA6EC370}" srcOrd="0" destOrd="0" presId="urn:microsoft.com/office/officeart/2018/2/layout/IconVerticalSolidList"/>
    <dgm:cxn modelId="{64914EED-9804-44D8-ABB2-F1956D792C6D}" srcId="{DC6EA88F-6461-409D-A85E-0FC56C7211DA}" destId="{351B25B7-2376-4FE3-8264-CF20DF4DAFC8}" srcOrd="2" destOrd="0" parTransId="{3D68F8C4-F963-493C-9533-D5DC21936C19}" sibTransId="{1A4D0EEF-8AB1-4433-B799-1092BA2EA96C}"/>
    <dgm:cxn modelId="{1BCF6AFA-4E16-4347-91BC-0E33458B3BB3}" type="presOf" srcId="{DC6EA88F-6461-409D-A85E-0FC56C7211DA}" destId="{384672E4-120A-4A5F-A5F3-64370097ACF1}" srcOrd="0" destOrd="0" presId="urn:microsoft.com/office/officeart/2018/2/layout/IconVerticalSolidList"/>
    <dgm:cxn modelId="{FF4C2FFB-3042-4600-91B2-D7A63089B997}" type="presParOf" srcId="{384672E4-120A-4A5F-A5F3-64370097ACF1}" destId="{ECD45DB5-2C00-4D4C-B913-560B4C23DCA6}" srcOrd="0" destOrd="0" presId="urn:microsoft.com/office/officeart/2018/2/layout/IconVerticalSolidList"/>
    <dgm:cxn modelId="{343AEB5A-96B6-4CEE-9EB2-9DB1694C766A}" type="presParOf" srcId="{ECD45DB5-2C00-4D4C-B913-560B4C23DCA6}" destId="{A3797A84-B5CD-429C-AC2E-FD984D5D4D71}" srcOrd="0" destOrd="0" presId="urn:microsoft.com/office/officeart/2018/2/layout/IconVerticalSolidList"/>
    <dgm:cxn modelId="{CED26125-241A-47C8-A898-83E8B81E3467}" type="presParOf" srcId="{ECD45DB5-2C00-4D4C-B913-560B4C23DCA6}" destId="{2D8976CC-BCA2-4BBA-95D9-8CD6F73AE063}" srcOrd="1" destOrd="0" presId="urn:microsoft.com/office/officeart/2018/2/layout/IconVerticalSolidList"/>
    <dgm:cxn modelId="{FB4896C6-C838-432E-B47D-3558AFCDAB61}" type="presParOf" srcId="{ECD45DB5-2C00-4D4C-B913-560B4C23DCA6}" destId="{3F6FE8C8-AC1E-418A-B185-542C25A03ABD}" srcOrd="2" destOrd="0" presId="urn:microsoft.com/office/officeart/2018/2/layout/IconVerticalSolidList"/>
    <dgm:cxn modelId="{9982B05A-0A2C-4383-8607-564F48A5F5FB}" type="presParOf" srcId="{ECD45DB5-2C00-4D4C-B913-560B4C23DCA6}" destId="{23F297FF-0A87-4493-AE01-4A1717480C54}" srcOrd="3" destOrd="0" presId="urn:microsoft.com/office/officeart/2018/2/layout/IconVerticalSolidList"/>
    <dgm:cxn modelId="{8C6F8CB0-D509-4FA3-94B3-9C8831819E28}" type="presParOf" srcId="{384672E4-120A-4A5F-A5F3-64370097ACF1}" destId="{C2D73B3E-D6D1-40B2-B4A0-FD25B3F7F669}" srcOrd="1" destOrd="0" presId="urn:microsoft.com/office/officeart/2018/2/layout/IconVerticalSolidList"/>
    <dgm:cxn modelId="{8D0A408A-AB03-4960-9FA5-69278E3BED68}" type="presParOf" srcId="{384672E4-120A-4A5F-A5F3-64370097ACF1}" destId="{F3FCA6F2-E349-414B-AD70-BD784F133965}" srcOrd="2" destOrd="0" presId="urn:microsoft.com/office/officeart/2018/2/layout/IconVerticalSolidList"/>
    <dgm:cxn modelId="{7DEEA997-04CF-4A2C-969C-681E8DD51C81}" type="presParOf" srcId="{F3FCA6F2-E349-414B-AD70-BD784F133965}" destId="{38A62070-3685-48CA-8F8A-119A797EDB8F}" srcOrd="0" destOrd="0" presId="urn:microsoft.com/office/officeart/2018/2/layout/IconVerticalSolidList"/>
    <dgm:cxn modelId="{4C59AC46-983C-4FBC-BBE9-A53264CF0B5D}" type="presParOf" srcId="{F3FCA6F2-E349-414B-AD70-BD784F133965}" destId="{0F480FF8-6918-400E-BA35-3F2812001882}" srcOrd="1" destOrd="0" presId="urn:microsoft.com/office/officeart/2018/2/layout/IconVerticalSolidList"/>
    <dgm:cxn modelId="{735BA90D-F1B9-421C-9BA8-2D4B0F5EF646}" type="presParOf" srcId="{F3FCA6F2-E349-414B-AD70-BD784F133965}" destId="{6BF73471-DB35-4217-9FD0-7FB5668D3BD9}" srcOrd="2" destOrd="0" presId="urn:microsoft.com/office/officeart/2018/2/layout/IconVerticalSolidList"/>
    <dgm:cxn modelId="{001912D3-38C7-4BF9-BEAE-09A9568B90E4}" type="presParOf" srcId="{F3FCA6F2-E349-414B-AD70-BD784F133965}" destId="{F174194D-2F72-46A8-A9A4-6F0ECA6EC370}" srcOrd="3" destOrd="0" presId="urn:microsoft.com/office/officeart/2018/2/layout/IconVerticalSolidList"/>
    <dgm:cxn modelId="{9D6C8E10-1F9A-4FF3-B191-8A1E22FA0C69}" type="presParOf" srcId="{384672E4-120A-4A5F-A5F3-64370097ACF1}" destId="{2D712F17-5452-4E26-8D27-49A2F4865ED3}" srcOrd="3" destOrd="0" presId="urn:microsoft.com/office/officeart/2018/2/layout/IconVerticalSolidList"/>
    <dgm:cxn modelId="{B70ACA10-FE78-4EBF-88AB-48731D6CA3F1}" type="presParOf" srcId="{384672E4-120A-4A5F-A5F3-64370097ACF1}" destId="{BBFC3B88-BB54-4752-AC9E-4E0FD5547FC3}" srcOrd="4" destOrd="0" presId="urn:microsoft.com/office/officeart/2018/2/layout/IconVerticalSolidList"/>
    <dgm:cxn modelId="{B33190B1-18FF-40B2-84D5-87352CC4C8F5}" type="presParOf" srcId="{BBFC3B88-BB54-4752-AC9E-4E0FD5547FC3}" destId="{D3E29FEB-EA52-41C4-A52F-58C352A9AC7F}" srcOrd="0" destOrd="0" presId="urn:microsoft.com/office/officeart/2018/2/layout/IconVerticalSolidList"/>
    <dgm:cxn modelId="{81234BB6-D8DB-411F-B2C1-B523B2D257F5}" type="presParOf" srcId="{BBFC3B88-BB54-4752-AC9E-4E0FD5547FC3}" destId="{B0C7790F-C226-465C-99B2-9697A232D59F}" srcOrd="1" destOrd="0" presId="urn:microsoft.com/office/officeart/2018/2/layout/IconVerticalSolidList"/>
    <dgm:cxn modelId="{BBC17D98-1340-4CE0-9359-C508AC8BE1C8}" type="presParOf" srcId="{BBFC3B88-BB54-4752-AC9E-4E0FD5547FC3}" destId="{22B77C40-7774-4868-A969-24D9720DECB1}" srcOrd="2" destOrd="0" presId="urn:microsoft.com/office/officeart/2018/2/layout/IconVerticalSolidList"/>
    <dgm:cxn modelId="{D10E795A-ED7D-4643-A2F5-CA821CFC210D}" type="presParOf" srcId="{BBFC3B88-BB54-4752-AC9E-4E0FD5547FC3}" destId="{4A386E07-41DA-4A02-B6E4-C397464B6E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44A90-5973-4D05-A1A6-D859EA27D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8E272D-2E13-443F-910D-B2256A85FCDC}">
      <dgm:prSet/>
      <dgm:spPr/>
      <dgm:t>
        <a:bodyPr/>
        <a:lstStyle/>
        <a:p>
          <a:r>
            <a:rPr lang="en-IN"/>
            <a:t>NLP and AI Boom</a:t>
          </a:r>
          <a:endParaRPr lang="en-US"/>
        </a:p>
      </dgm:t>
    </dgm:pt>
    <dgm:pt modelId="{108BA42B-7D06-439A-B8DA-1BA9ADBD9167}" type="parTrans" cxnId="{6B26BB03-7522-48E3-B6B3-10E135F92523}">
      <dgm:prSet/>
      <dgm:spPr/>
      <dgm:t>
        <a:bodyPr/>
        <a:lstStyle/>
        <a:p>
          <a:endParaRPr lang="en-US"/>
        </a:p>
      </dgm:t>
    </dgm:pt>
    <dgm:pt modelId="{99019CE7-16D8-4A82-8753-BFBD34D8D81F}" type="sibTrans" cxnId="{6B26BB03-7522-48E3-B6B3-10E135F92523}">
      <dgm:prSet/>
      <dgm:spPr/>
      <dgm:t>
        <a:bodyPr/>
        <a:lstStyle/>
        <a:p>
          <a:endParaRPr lang="en-US"/>
        </a:p>
      </dgm:t>
    </dgm:pt>
    <dgm:pt modelId="{C01DF24F-C7E7-4F13-B2E3-60750C4FA05B}">
      <dgm:prSet/>
      <dgm:spPr/>
      <dgm:t>
        <a:bodyPr/>
        <a:lstStyle/>
        <a:p>
          <a:r>
            <a:rPr lang="en-IN"/>
            <a:t>Data Volume</a:t>
          </a:r>
          <a:endParaRPr lang="en-US"/>
        </a:p>
      </dgm:t>
    </dgm:pt>
    <dgm:pt modelId="{3104FD2E-932C-4FD2-9000-D4D92AE054E4}" type="parTrans" cxnId="{BBFDC8AA-91ED-40EC-9DA3-4139E3552C50}">
      <dgm:prSet/>
      <dgm:spPr/>
      <dgm:t>
        <a:bodyPr/>
        <a:lstStyle/>
        <a:p>
          <a:endParaRPr lang="en-US"/>
        </a:p>
      </dgm:t>
    </dgm:pt>
    <dgm:pt modelId="{196BCC65-BAB7-4335-9457-C3366A15C776}" type="sibTrans" cxnId="{BBFDC8AA-91ED-40EC-9DA3-4139E3552C50}">
      <dgm:prSet/>
      <dgm:spPr/>
      <dgm:t>
        <a:bodyPr/>
        <a:lstStyle/>
        <a:p>
          <a:endParaRPr lang="en-US"/>
        </a:p>
      </dgm:t>
    </dgm:pt>
    <dgm:pt modelId="{BE3C36ED-BEFF-4E93-97D4-5B00210F4DD8}">
      <dgm:prSet/>
      <dgm:spPr/>
      <dgm:t>
        <a:bodyPr/>
        <a:lstStyle/>
        <a:p>
          <a:r>
            <a:rPr lang="en-IN"/>
            <a:t>Regulatory Compliance</a:t>
          </a:r>
          <a:endParaRPr lang="en-US"/>
        </a:p>
      </dgm:t>
    </dgm:pt>
    <dgm:pt modelId="{5639F83A-F25B-45F7-94D0-E8464AD15955}" type="parTrans" cxnId="{91D2AA8F-F0EC-4C1B-9653-D4B80EE5616F}">
      <dgm:prSet/>
      <dgm:spPr/>
      <dgm:t>
        <a:bodyPr/>
        <a:lstStyle/>
        <a:p>
          <a:endParaRPr lang="en-US"/>
        </a:p>
      </dgm:t>
    </dgm:pt>
    <dgm:pt modelId="{83AA95AC-704A-4A0C-BF3B-8ADF92AD0B28}" type="sibTrans" cxnId="{91D2AA8F-F0EC-4C1B-9653-D4B80EE5616F}">
      <dgm:prSet/>
      <dgm:spPr/>
      <dgm:t>
        <a:bodyPr/>
        <a:lstStyle/>
        <a:p>
          <a:endParaRPr lang="en-US"/>
        </a:p>
      </dgm:t>
    </dgm:pt>
    <dgm:pt modelId="{4059CE9D-34F8-4DB9-B082-3A39F8C2ACEF}">
      <dgm:prSet/>
      <dgm:spPr/>
      <dgm:t>
        <a:bodyPr/>
        <a:lstStyle/>
        <a:p>
          <a:r>
            <a:rPr lang="en-IN"/>
            <a:t>Patient-Centric Care</a:t>
          </a:r>
          <a:endParaRPr lang="en-US"/>
        </a:p>
      </dgm:t>
    </dgm:pt>
    <dgm:pt modelId="{7F62BEFE-0041-4F38-956D-43A35AA364D2}" type="parTrans" cxnId="{C84AAC45-4F60-4184-8F48-D59E659B492A}">
      <dgm:prSet/>
      <dgm:spPr/>
      <dgm:t>
        <a:bodyPr/>
        <a:lstStyle/>
        <a:p>
          <a:endParaRPr lang="en-US"/>
        </a:p>
      </dgm:t>
    </dgm:pt>
    <dgm:pt modelId="{276310B1-D30E-45B2-BF4B-1206D4C2690C}" type="sibTrans" cxnId="{C84AAC45-4F60-4184-8F48-D59E659B492A}">
      <dgm:prSet/>
      <dgm:spPr/>
      <dgm:t>
        <a:bodyPr/>
        <a:lstStyle/>
        <a:p>
          <a:endParaRPr lang="en-US"/>
        </a:p>
      </dgm:t>
    </dgm:pt>
    <dgm:pt modelId="{4372914A-94B3-451C-8BDC-682C5EC6464C}" type="pres">
      <dgm:prSet presAssocID="{7C644A90-5973-4D05-A1A6-D859EA27D448}" presName="root" presStyleCnt="0">
        <dgm:presLayoutVars>
          <dgm:dir/>
          <dgm:resizeHandles val="exact"/>
        </dgm:presLayoutVars>
      </dgm:prSet>
      <dgm:spPr/>
    </dgm:pt>
    <dgm:pt modelId="{E4870A64-B6C5-4317-95FB-672812BECA96}" type="pres">
      <dgm:prSet presAssocID="{488E272D-2E13-443F-910D-B2256A85FCDC}" presName="compNode" presStyleCnt="0"/>
      <dgm:spPr/>
    </dgm:pt>
    <dgm:pt modelId="{76DB892F-F4F2-48BC-A998-609E3BFE7B48}" type="pres">
      <dgm:prSet presAssocID="{488E272D-2E13-443F-910D-B2256A85FCDC}" presName="bgRect" presStyleLbl="bgShp" presStyleIdx="0" presStyleCnt="4"/>
      <dgm:spPr/>
    </dgm:pt>
    <dgm:pt modelId="{55A0B4F8-8621-4CA3-AFF1-918D9CF4F61F}" type="pres">
      <dgm:prSet presAssocID="{488E272D-2E13-443F-910D-B2256A85FC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6D752F-359D-4410-BBD8-032C19441612}" type="pres">
      <dgm:prSet presAssocID="{488E272D-2E13-443F-910D-B2256A85FCDC}" presName="spaceRect" presStyleCnt="0"/>
      <dgm:spPr/>
    </dgm:pt>
    <dgm:pt modelId="{54611A1C-8108-4F9F-A4B4-E65DE78A0471}" type="pres">
      <dgm:prSet presAssocID="{488E272D-2E13-443F-910D-B2256A85FCDC}" presName="parTx" presStyleLbl="revTx" presStyleIdx="0" presStyleCnt="4">
        <dgm:presLayoutVars>
          <dgm:chMax val="0"/>
          <dgm:chPref val="0"/>
        </dgm:presLayoutVars>
      </dgm:prSet>
      <dgm:spPr/>
    </dgm:pt>
    <dgm:pt modelId="{5C86D3E8-81CA-44DE-93FE-D4CA9B75A7BB}" type="pres">
      <dgm:prSet presAssocID="{99019CE7-16D8-4A82-8753-BFBD34D8D81F}" presName="sibTrans" presStyleCnt="0"/>
      <dgm:spPr/>
    </dgm:pt>
    <dgm:pt modelId="{1E153455-9CBD-4A27-8993-B5F740CA6C17}" type="pres">
      <dgm:prSet presAssocID="{C01DF24F-C7E7-4F13-B2E3-60750C4FA05B}" presName="compNode" presStyleCnt="0"/>
      <dgm:spPr/>
    </dgm:pt>
    <dgm:pt modelId="{8F60FF92-0977-496A-B6C9-2FA176748BD1}" type="pres">
      <dgm:prSet presAssocID="{C01DF24F-C7E7-4F13-B2E3-60750C4FA05B}" presName="bgRect" presStyleLbl="bgShp" presStyleIdx="1" presStyleCnt="4"/>
      <dgm:spPr/>
    </dgm:pt>
    <dgm:pt modelId="{A9F1C89F-AE36-4728-AC4D-E909A8B9756F}" type="pres">
      <dgm:prSet presAssocID="{C01DF24F-C7E7-4F13-B2E3-60750C4FA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386E1E8-C7CF-42D2-A258-DE204614AD85}" type="pres">
      <dgm:prSet presAssocID="{C01DF24F-C7E7-4F13-B2E3-60750C4FA05B}" presName="spaceRect" presStyleCnt="0"/>
      <dgm:spPr/>
    </dgm:pt>
    <dgm:pt modelId="{CFD88491-A850-47D4-9F23-ACB5DA83ED75}" type="pres">
      <dgm:prSet presAssocID="{C01DF24F-C7E7-4F13-B2E3-60750C4FA05B}" presName="parTx" presStyleLbl="revTx" presStyleIdx="1" presStyleCnt="4">
        <dgm:presLayoutVars>
          <dgm:chMax val="0"/>
          <dgm:chPref val="0"/>
        </dgm:presLayoutVars>
      </dgm:prSet>
      <dgm:spPr/>
    </dgm:pt>
    <dgm:pt modelId="{E08EA1B7-F7D0-4C31-BC95-4E93488333D8}" type="pres">
      <dgm:prSet presAssocID="{196BCC65-BAB7-4335-9457-C3366A15C776}" presName="sibTrans" presStyleCnt="0"/>
      <dgm:spPr/>
    </dgm:pt>
    <dgm:pt modelId="{ADC69ABA-4777-4D91-92D6-0C5F8F81B88E}" type="pres">
      <dgm:prSet presAssocID="{BE3C36ED-BEFF-4E93-97D4-5B00210F4DD8}" presName="compNode" presStyleCnt="0"/>
      <dgm:spPr/>
    </dgm:pt>
    <dgm:pt modelId="{F8656DA9-9F87-4689-81AD-89218F764DB1}" type="pres">
      <dgm:prSet presAssocID="{BE3C36ED-BEFF-4E93-97D4-5B00210F4DD8}" presName="bgRect" presStyleLbl="bgShp" presStyleIdx="2" presStyleCnt="4"/>
      <dgm:spPr/>
    </dgm:pt>
    <dgm:pt modelId="{7E8C19B9-2B50-4B8B-91B8-DB845DC4DC94}" type="pres">
      <dgm:prSet presAssocID="{BE3C36ED-BEFF-4E93-97D4-5B00210F4D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C2649B9-0489-40E0-83E8-B7E1C2E61A13}" type="pres">
      <dgm:prSet presAssocID="{BE3C36ED-BEFF-4E93-97D4-5B00210F4DD8}" presName="spaceRect" presStyleCnt="0"/>
      <dgm:spPr/>
    </dgm:pt>
    <dgm:pt modelId="{12246884-8908-4FED-885E-F4EF72785C83}" type="pres">
      <dgm:prSet presAssocID="{BE3C36ED-BEFF-4E93-97D4-5B00210F4DD8}" presName="parTx" presStyleLbl="revTx" presStyleIdx="2" presStyleCnt="4">
        <dgm:presLayoutVars>
          <dgm:chMax val="0"/>
          <dgm:chPref val="0"/>
        </dgm:presLayoutVars>
      </dgm:prSet>
      <dgm:spPr/>
    </dgm:pt>
    <dgm:pt modelId="{BC8F9797-0D52-4028-A3E4-06317729605B}" type="pres">
      <dgm:prSet presAssocID="{83AA95AC-704A-4A0C-BF3B-8ADF92AD0B28}" presName="sibTrans" presStyleCnt="0"/>
      <dgm:spPr/>
    </dgm:pt>
    <dgm:pt modelId="{A08ADEC8-D0DF-403C-B6CD-8FF04845E318}" type="pres">
      <dgm:prSet presAssocID="{4059CE9D-34F8-4DB9-B082-3A39F8C2ACEF}" presName="compNode" presStyleCnt="0"/>
      <dgm:spPr/>
    </dgm:pt>
    <dgm:pt modelId="{878B928A-2FD9-41F9-9BBF-A2EC804243D4}" type="pres">
      <dgm:prSet presAssocID="{4059CE9D-34F8-4DB9-B082-3A39F8C2ACEF}" presName="bgRect" presStyleLbl="bgShp" presStyleIdx="3" presStyleCnt="4"/>
      <dgm:spPr/>
    </dgm:pt>
    <dgm:pt modelId="{E529A48C-C3B8-4F69-8929-36DDCD8B7DD0}" type="pres">
      <dgm:prSet presAssocID="{4059CE9D-34F8-4DB9-B082-3A39F8C2AC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F69BFC4-D898-4B76-9069-56C775118231}" type="pres">
      <dgm:prSet presAssocID="{4059CE9D-34F8-4DB9-B082-3A39F8C2ACEF}" presName="spaceRect" presStyleCnt="0"/>
      <dgm:spPr/>
    </dgm:pt>
    <dgm:pt modelId="{CB34BD82-995E-4802-A698-F3B6202F69F4}" type="pres">
      <dgm:prSet presAssocID="{4059CE9D-34F8-4DB9-B082-3A39F8C2AC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26BB03-7522-48E3-B6B3-10E135F92523}" srcId="{7C644A90-5973-4D05-A1A6-D859EA27D448}" destId="{488E272D-2E13-443F-910D-B2256A85FCDC}" srcOrd="0" destOrd="0" parTransId="{108BA42B-7D06-439A-B8DA-1BA9ADBD9167}" sibTransId="{99019CE7-16D8-4A82-8753-BFBD34D8D81F}"/>
    <dgm:cxn modelId="{70DF630E-DC20-4AA8-A0F3-ABE721AA078F}" type="presOf" srcId="{C01DF24F-C7E7-4F13-B2E3-60750C4FA05B}" destId="{CFD88491-A850-47D4-9F23-ACB5DA83ED75}" srcOrd="0" destOrd="0" presId="urn:microsoft.com/office/officeart/2018/2/layout/IconVerticalSolidList"/>
    <dgm:cxn modelId="{606B0820-A914-469E-A339-6BB175A2EE34}" type="presOf" srcId="{BE3C36ED-BEFF-4E93-97D4-5B00210F4DD8}" destId="{12246884-8908-4FED-885E-F4EF72785C83}" srcOrd="0" destOrd="0" presId="urn:microsoft.com/office/officeart/2018/2/layout/IconVerticalSolidList"/>
    <dgm:cxn modelId="{C84AAC45-4F60-4184-8F48-D59E659B492A}" srcId="{7C644A90-5973-4D05-A1A6-D859EA27D448}" destId="{4059CE9D-34F8-4DB9-B082-3A39F8C2ACEF}" srcOrd="3" destOrd="0" parTransId="{7F62BEFE-0041-4F38-956D-43A35AA364D2}" sibTransId="{276310B1-D30E-45B2-BF4B-1206D4C2690C}"/>
    <dgm:cxn modelId="{91D2AA8F-F0EC-4C1B-9653-D4B80EE5616F}" srcId="{7C644A90-5973-4D05-A1A6-D859EA27D448}" destId="{BE3C36ED-BEFF-4E93-97D4-5B00210F4DD8}" srcOrd="2" destOrd="0" parTransId="{5639F83A-F25B-45F7-94D0-E8464AD15955}" sibTransId="{83AA95AC-704A-4A0C-BF3B-8ADF92AD0B28}"/>
    <dgm:cxn modelId="{29BE4590-A464-480F-891E-38F78DC1FBFC}" type="presOf" srcId="{488E272D-2E13-443F-910D-B2256A85FCDC}" destId="{54611A1C-8108-4F9F-A4B4-E65DE78A0471}" srcOrd="0" destOrd="0" presId="urn:microsoft.com/office/officeart/2018/2/layout/IconVerticalSolidList"/>
    <dgm:cxn modelId="{BBFDC8AA-91ED-40EC-9DA3-4139E3552C50}" srcId="{7C644A90-5973-4D05-A1A6-D859EA27D448}" destId="{C01DF24F-C7E7-4F13-B2E3-60750C4FA05B}" srcOrd="1" destOrd="0" parTransId="{3104FD2E-932C-4FD2-9000-D4D92AE054E4}" sibTransId="{196BCC65-BAB7-4335-9457-C3366A15C776}"/>
    <dgm:cxn modelId="{A9F773B5-8D66-4A4E-83A9-F7E6367C6CBF}" type="presOf" srcId="{7C644A90-5973-4D05-A1A6-D859EA27D448}" destId="{4372914A-94B3-451C-8BDC-682C5EC6464C}" srcOrd="0" destOrd="0" presId="urn:microsoft.com/office/officeart/2018/2/layout/IconVerticalSolidList"/>
    <dgm:cxn modelId="{4B5E46C0-8AFA-488B-BEFD-CB43E22D000C}" type="presOf" srcId="{4059CE9D-34F8-4DB9-B082-3A39F8C2ACEF}" destId="{CB34BD82-995E-4802-A698-F3B6202F69F4}" srcOrd="0" destOrd="0" presId="urn:microsoft.com/office/officeart/2018/2/layout/IconVerticalSolidList"/>
    <dgm:cxn modelId="{A0C2D79B-0461-486E-BF5A-A5DECBC72C5D}" type="presParOf" srcId="{4372914A-94B3-451C-8BDC-682C5EC6464C}" destId="{E4870A64-B6C5-4317-95FB-672812BECA96}" srcOrd="0" destOrd="0" presId="urn:microsoft.com/office/officeart/2018/2/layout/IconVerticalSolidList"/>
    <dgm:cxn modelId="{BD160C66-DB38-42A6-A14B-77F37A541227}" type="presParOf" srcId="{E4870A64-B6C5-4317-95FB-672812BECA96}" destId="{76DB892F-F4F2-48BC-A998-609E3BFE7B48}" srcOrd="0" destOrd="0" presId="urn:microsoft.com/office/officeart/2018/2/layout/IconVerticalSolidList"/>
    <dgm:cxn modelId="{4D425A5F-5A91-432B-BA62-9364A6B2510B}" type="presParOf" srcId="{E4870A64-B6C5-4317-95FB-672812BECA96}" destId="{55A0B4F8-8621-4CA3-AFF1-918D9CF4F61F}" srcOrd="1" destOrd="0" presId="urn:microsoft.com/office/officeart/2018/2/layout/IconVerticalSolidList"/>
    <dgm:cxn modelId="{170B9D9C-1652-47D2-A401-AEB991E3C727}" type="presParOf" srcId="{E4870A64-B6C5-4317-95FB-672812BECA96}" destId="{366D752F-359D-4410-BBD8-032C19441612}" srcOrd="2" destOrd="0" presId="urn:microsoft.com/office/officeart/2018/2/layout/IconVerticalSolidList"/>
    <dgm:cxn modelId="{A709FD3E-B313-4AB3-9B42-7D75F0F56F25}" type="presParOf" srcId="{E4870A64-B6C5-4317-95FB-672812BECA96}" destId="{54611A1C-8108-4F9F-A4B4-E65DE78A0471}" srcOrd="3" destOrd="0" presId="urn:microsoft.com/office/officeart/2018/2/layout/IconVerticalSolidList"/>
    <dgm:cxn modelId="{3D8A8792-F9D2-4AEC-8E44-4529F4949B15}" type="presParOf" srcId="{4372914A-94B3-451C-8BDC-682C5EC6464C}" destId="{5C86D3E8-81CA-44DE-93FE-D4CA9B75A7BB}" srcOrd="1" destOrd="0" presId="urn:microsoft.com/office/officeart/2018/2/layout/IconVerticalSolidList"/>
    <dgm:cxn modelId="{FDA95B7C-B8BA-42E2-800B-7D970B5B10D8}" type="presParOf" srcId="{4372914A-94B3-451C-8BDC-682C5EC6464C}" destId="{1E153455-9CBD-4A27-8993-B5F740CA6C17}" srcOrd="2" destOrd="0" presId="urn:microsoft.com/office/officeart/2018/2/layout/IconVerticalSolidList"/>
    <dgm:cxn modelId="{EB49D5EB-2B2B-43F7-A1E5-F9345536464C}" type="presParOf" srcId="{1E153455-9CBD-4A27-8993-B5F740CA6C17}" destId="{8F60FF92-0977-496A-B6C9-2FA176748BD1}" srcOrd="0" destOrd="0" presId="urn:microsoft.com/office/officeart/2018/2/layout/IconVerticalSolidList"/>
    <dgm:cxn modelId="{46AEACD9-1D78-47D0-838A-9052A3F59463}" type="presParOf" srcId="{1E153455-9CBD-4A27-8993-B5F740CA6C17}" destId="{A9F1C89F-AE36-4728-AC4D-E909A8B9756F}" srcOrd="1" destOrd="0" presId="urn:microsoft.com/office/officeart/2018/2/layout/IconVerticalSolidList"/>
    <dgm:cxn modelId="{23441595-C804-46B8-95D4-D8E94EBE210A}" type="presParOf" srcId="{1E153455-9CBD-4A27-8993-B5F740CA6C17}" destId="{A386E1E8-C7CF-42D2-A258-DE204614AD85}" srcOrd="2" destOrd="0" presId="urn:microsoft.com/office/officeart/2018/2/layout/IconVerticalSolidList"/>
    <dgm:cxn modelId="{2400D271-8F41-451E-B2F3-E5F524B67F7B}" type="presParOf" srcId="{1E153455-9CBD-4A27-8993-B5F740CA6C17}" destId="{CFD88491-A850-47D4-9F23-ACB5DA83ED75}" srcOrd="3" destOrd="0" presId="urn:microsoft.com/office/officeart/2018/2/layout/IconVerticalSolidList"/>
    <dgm:cxn modelId="{7E9620FB-B048-4A90-8FC8-36C49224E70D}" type="presParOf" srcId="{4372914A-94B3-451C-8BDC-682C5EC6464C}" destId="{E08EA1B7-F7D0-4C31-BC95-4E93488333D8}" srcOrd="3" destOrd="0" presId="urn:microsoft.com/office/officeart/2018/2/layout/IconVerticalSolidList"/>
    <dgm:cxn modelId="{D1D586A3-1EEB-4A1D-90EB-31B50691826D}" type="presParOf" srcId="{4372914A-94B3-451C-8BDC-682C5EC6464C}" destId="{ADC69ABA-4777-4D91-92D6-0C5F8F81B88E}" srcOrd="4" destOrd="0" presId="urn:microsoft.com/office/officeart/2018/2/layout/IconVerticalSolidList"/>
    <dgm:cxn modelId="{29ADCDD7-8EA6-423E-8EFB-6D0D00D2CCDB}" type="presParOf" srcId="{ADC69ABA-4777-4D91-92D6-0C5F8F81B88E}" destId="{F8656DA9-9F87-4689-81AD-89218F764DB1}" srcOrd="0" destOrd="0" presId="urn:microsoft.com/office/officeart/2018/2/layout/IconVerticalSolidList"/>
    <dgm:cxn modelId="{C31B2E3E-C054-4C51-8436-D7DC7B7668BE}" type="presParOf" srcId="{ADC69ABA-4777-4D91-92D6-0C5F8F81B88E}" destId="{7E8C19B9-2B50-4B8B-91B8-DB845DC4DC94}" srcOrd="1" destOrd="0" presId="urn:microsoft.com/office/officeart/2018/2/layout/IconVerticalSolidList"/>
    <dgm:cxn modelId="{0943C309-8998-4DDD-9440-DDE14F4567E6}" type="presParOf" srcId="{ADC69ABA-4777-4D91-92D6-0C5F8F81B88E}" destId="{EC2649B9-0489-40E0-83E8-B7E1C2E61A13}" srcOrd="2" destOrd="0" presId="urn:microsoft.com/office/officeart/2018/2/layout/IconVerticalSolidList"/>
    <dgm:cxn modelId="{3ED613DC-0B2C-434F-ADBE-2EDDE8405DD4}" type="presParOf" srcId="{ADC69ABA-4777-4D91-92D6-0C5F8F81B88E}" destId="{12246884-8908-4FED-885E-F4EF72785C83}" srcOrd="3" destOrd="0" presId="urn:microsoft.com/office/officeart/2018/2/layout/IconVerticalSolidList"/>
    <dgm:cxn modelId="{28203CCA-5B31-49B1-9616-CCACD2B48919}" type="presParOf" srcId="{4372914A-94B3-451C-8BDC-682C5EC6464C}" destId="{BC8F9797-0D52-4028-A3E4-06317729605B}" srcOrd="5" destOrd="0" presId="urn:microsoft.com/office/officeart/2018/2/layout/IconVerticalSolidList"/>
    <dgm:cxn modelId="{0A237B1F-FA4C-4C84-AD87-C27D638D0476}" type="presParOf" srcId="{4372914A-94B3-451C-8BDC-682C5EC6464C}" destId="{A08ADEC8-D0DF-403C-B6CD-8FF04845E318}" srcOrd="6" destOrd="0" presId="urn:microsoft.com/office/officeart/2018/2/layout/IconVerticalSolidList"/>
    <dgm:cxn modelId="{5EDF0CED-0CE9-47F9-9364-887300C203D4}" type="presParOf" srcId="{A08ADEC8-D0DF-403C-B6CD-8FF04845E318}" destId="{878B928A-2FD9-41F9-9BBF-A2EC804243D4}" srcOrd="0" destOrd="0" presId="urn:microsoft.com/office/officeart/2018/2/layout/IconVerticalSolidList"/>
    <dgm:cxn modelId="{474F0612-5162-4951-96DC-C6C99503DBB8}" type="presParOf" srcId="{A08ADEC8-D0DF-403C-B6CD-8FF04845E318}" destId="{E529A48C-C3B8-4F69-8929-36DDCD8B7DD0}" srcOrd="1" destOrd="0" presId="urn:microsoft.com/office/officeart/2018/2/layout/IconVerticalSolidList"/>
    <dgm:cxn modelId="{F345806D-269A-407C-883F-5093A3A8E78C}" type="presParOf" srcId="{A08ADEC8-D0DF-403C-B6CD-8FF04845E318}" destId="{1F69BFC4-D898-4B76-9069-56C775118231}" srcOrd="2" destOrd="0" presId="urn:microsoft.com/office/officeart/2018/2/layout/IconVerticalSolidList"/>
    <dgm:cxn modelId="{68A68158-A682-444C-8828-EDA4864CF0E1}" type="presParOf" srcId="{A08ADEC8-D0DF-403C-B6CD-8FF04845E318}" destId="{CB34BD82-995E-4802-A698-F3B6202F69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6891B-F4BB-4BA9-9E42-8E957E60A02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0D8A40-F57E-47DB-A4B1-1CA16AE01F28}">
      <dgm:prSet/>
      <dgm:spPr/>
      <dgm:t>
        <a:bodyPr/>
        <a:lstStyle/>
        <a:p>
          <a:r>
            <a:rPr lang="en-IN"/>
            <a:t>Advanced Summarization Tools</a:t>
          </a:r>
          <a:endParaRPr lang="en-US"/>
        </a:p>
      </dgm:t>
    </dgm:pt>
    <dgm:pt modelId="{6EF765A9-068E-47AD-8B39-355DA5A91D2F}" type="parTrans" cxnId="{68400F8C-BD33-4DCC-9FF9-1273431E2F52}">
      <dgm:prSet/>
      <dgm:spPr/>
      <dgm:t>
        <a:bodyPr/>
        <a:lstStyle/>
        <a:p>
          <a:endParaRPr lang="en-US"/>
        </a:p>
      </dgm:t>
    </dgm:pt>
    <dgm:pt modelId="{E052F324-5455-4311-8048-069565659CAE}" type="sibTrans" cxnId="{68400F8C-BD33-4DCC-9FF9-1273431E2F52}">
      <dgm:prSet/>
      <dgm:spPr/>
      <dgm:t>
        <a:bodyPr/>
        <a:lstStyle/>
        <a:p>
          <a:endParaRPr lang="en-US"/>
        </a:p>
      </dgm:t>
    </dgm:pt>
    <dgm:pt modelId="{9E796A66-AD8C-4CAB-AB61-E0242F11D691}">
      <dgm:prSet/>
      <dgm:spPr/>
      <dgm:t>
        <a:bodyPr/>
        <a:lstStyle/>
        <a:p>
          <a:r>
            <a:rPr lang="en-IN"/>
            <a:t>Operational Efficiency</a:t>
          </a:r>
          <a:endParaRPr lang="en-US"/>
        </a:p>
      </dgm:t>
    </dgm:pt>
    <dgm:pt modelId="{CD20491D-F1BD-4725-AADC-5D1907FDEBBC}" type="parTrans" cxnId="{B31AE630-750D-452B-80DA-60EC4B4F6787}">
      <dgm:prSet/>
      <dgm:spPr/>
      <dgm:t>
        <a:bodyPr/>
        <a:lstStyle/>
        <a:p>
          <a:endParaRPr lang="en-US"/>
        </a:p>
      </dgm:t>
    </dgm:pt>
    <dgm:pt modelId="{F7F33D34-E9FF-4001-8625-1A37E2A3362C}" type="sibTrans" cxnId="{B31AE630-750D-452B-80DA-60EC4B4F6787}">
      <dgm:prSet/>
      <dgm:spPr/>
      <dgm:t>
        <a:bodyPr/>
        <a:lstStyle/>
        <a:p>
          <a:endParaRPr lang="en-US"/>
        </a:p>
      </dgm:t>
    </dgm:pt>
    <dgm:pt modelId="{7FF78C3C-A393-4F18-870E-53246A36F47D}">
      <dgm:prSet/>
      <dgm:spPr/>
      <dgm:t>
        <a:bodyPr/>
        <a:lstStyle/>
        <a:p>
          <a:r>
            <a:rPr lang="en-IN"/>
            <a:t>Patient Engagement</a:t>
          </a:r>
          <a:endParaRPr lang="en-US"/>
        </a:p>
      </dgm:t>
    </dgm:pt>
    <dgm:pt modelId="{1AE1624C-D7D6-4DB3-B27D-493BFB1F2BA3}" type="parTrans" cxnId="{26D68355-A2A5-4DBE-A527-CA9414EA554C}">
      <dgm:prSet/>
      <dgm:spPr/>
      <dgm:t>
        <a:bodyPr/>
        <a:lstStyle/>
        <a:p>
          <a:endParaRPr lang="en-US"/>
        </a:p>
      </dgm:t>
    </dgm:pt>
    <dgm:pt modelId="{32351A27-6C4F-4EB3-B13B-8A184CB165BA}" type="sibTrans" cxnId="{26D68355-A2A5-4DBE-A527-CA9414EA554C}">
      <dgm:prSet/>
      <dgm:spPr/>
      <dgm:t>
        <a:bodyPr/>
        <a:lstStyle/>
        <a:p>
          <a:endParaRPr lang="en-US"/>
        </a:p>
      </dgm:t>
    </dgm:pt>
    <dgm:pt modelId="{0A20E67A-C3E3-404E-B2F8-B45EC152E25D}">
      <dgm:prSet/>
      <dgm:spPr/>
      <dgm:t>
        <a:bodyPr/>
        <a:lstStyle/>
        <a:p>
          <a:r>
            <a:rPr lang="en-IN"/>
            <a:t>System Integration</a:t>
          </a:r>
          <a:endParaRPr lang="en-US"/>
        </a:p>
      </dgm:t>
    </dgm:pt>
    <dgm:pt modelId="{24395835-8E08-42E8-916B-C5338953CC31}" type="parTrans" cxnId="{0D2ED06E-F9FD-4456-88E1-FD346A5B391B}">
      <dgm:prSet/>
      <dgm:spPr/>
      <dgm:t>
        <a:bodyPr/>
        <a:lstStyle/>
        <a:p>
          <a:endParaRPr lang="en-US"/>
        </a:p>
      </dgm:t>
    </dgm:pt>
    <dgm:pt modelId="{C2A574ED-7349-44AE-8DAC-DB86DD9B6832}" type="sibTrans" cxnId="{0D2ED06E-F9FD-4456-88E1-FD346A5B391B}">
      <dgm:prSet/>
      <dgm:spPr/>
      <dgm:t>
        <a:bodyPr/>
        <a:lstStyle/>
        <a:p>
          <a:endParaRPr lang="en-US"/>
        </a:p>
      </dgm:t>
    </dgm:pt>
    <dgm:pt modelId="{EBDB8169-25F7-0B46-8835-289DF5756D6A}" type="pres">
      <dgm:prSet presAssocID="{D676891B-F4BB-4BA9-9E42-8E957E60A02E}" presName="matrix" presStyleCnt="0">
        <dgm:presLayoutVars>
          <dgm:chMax val="1"/>
          <dgm:dir/>
          <dgm:resizeHandles val="exact"/>
        </dgm:presLayoutVars>
      </dgm:prSet>
      <dgm:spPr/>
    </dgm:pt>
    <dgm:pt modelId="{965A331E-E0CF-A04A-B633-6E13E272100C}" type="pres">
      <dgm:prSet presAssocID="{D676891B-F4BB-4BA9-9E42-8E957E60A02E}" presName="diamond" presStyleLbl="bgShp" presStyleIdx="0" presStyleCnt="1"/>
      <dgm:spPr/>
    </dgm:pt>
    <dgm:pt modelId="{B2802B3E-F9EA-B14C-8785-1023037E8BA1}" type="pres">
      <dgm:prSet presAssocID="{D676891B-F4BB-4BA9-9E42-8E957E60A0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D536C6D-DE4C-3542-983E-BABAEA42833A}" type="pres">
      <dgm:prSet presAssocID="{D676891B-F4BB-4BA9-9E42-8E957E60A0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2740B74-5045-354A-AF6E-50ACC22DC1E9}" type="pres">
      <dgm:prSet presAssocID="{D676891B-F4BB-4BA9-9E42-8E957E60A0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943A28-4FBF-8F42-AB5E-E8EC72ED3E77}" type="pres">
      <dgm:prSet presAssocID="{D676891B-F4BB-4BA9-9E42-8E957E60A0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6F87C16-B4E2-D84D-A6FC-704AED1992B5}" type="presOf" srcId="{AB0D8A40-F57E-47DB-A4B1-1CA16AE01F28}" destId="{B2802B3E-F9EA-B14C-8785-1023037E8BA1}" srcOrd="0" destOrd="0" presId="urn:microsoft.com/office/officeart/2005/8/layout/matrix3"/>
    <dgm:cxn modelId="{B31AE630-750D-452B-80DA-60EC4B4F6787}" srcId="{D676891B-F4BB-4BA9-9E42-8E957E60A02E}" destId="{9E796A66-AD8C-4CAB-AB61-E0242F11D691}" srcOrd="1" destOrd="0" parTransId="{CD20491D-F1BD-4725-AADC-5D1907FDEBBC}" sibTransId="{F7F33D34-E9FF-4001-8625-1A37E2A3362C}"/>
    <dgm:cxn modelId="{56397548-8292-4C47-BF9D-3923C21C0ADB}" type="presOf" srcId="{9E796A66-AD8C-4CAB-AB61-E0242F11D691}" destId="{8D536C6D-DE4C-3542-983E-BABAEA42833A}" srcOrd="0" destOrd="0" presId="urn:microsoft.com/office/officeart/2005/8/layout/matrix3"/>
    <dgm:cxn modelId="{26D68355-A2A5-4DBE-A527-CA9414EA554C}" srcId="{D676891B-F4BB-4BA9-9E42-8E957E60A02E}" destId="{7FF78C3C-A393-4F18-870E-53246A36F47D}" srcOrd="2" destOrd="0" parTransId="{1AE1624C-D7D6-4DB3-B27D-493BFB1F2BA3}" sibTransId="{32351A27-6C4F-4EB3-B13B-8A184CB165BA}"/>
    <dgm:cxn modelId="{0D2ED06E-F9FD-4456-88E1-FD346A5B391B}" srcId="{D676891B-F4BB-4BA9-9E42-8E957E60A02E}" destId="{0A20E67A-C3E3-404E-B2F8-B45EC152E25D}" srcOrd="3" destOrd="0" parTransId="{24395835-8E08-42E8-916B-C5338953CC31}" sibTransId="{C2A574ED-7349-44AE-8DAC-DB86DD9B6832}"/>
    <dgm:cxn modelId="{68400F8C-BD33-4DCC-9FF9-1273431E2F52}" srcId="{D676891B-F4BB-4BA9-9E42-8E957E60A02E}" destId="{AB0D8A40-F57E-47DB-A4B1-1CA16AE01F28}" srcOrd="0" destOrd="0" parTransId="{6EF765A9-068E-47AD-8B39-355DA5A91D2F}" sibTransId="{E052F324-5455-4311-8048-069565659CAE}"/>
    <dgm:cxn modelId="{A7110EBF-53AB-D848-8DD4-9A39D5CA5533}" type="presOf" srcId="{D676891B-F4BB-4BA9-9E42-8E957E60A02E}" destId="{EBDB8169-25F7-0B46-8835-289DF5756D6A}" srcOrd="0" destOrd="0" presId="urn:microsoft.com/office/officeart/2005/8/layout/matrix3"/>
    <dgm:cxn modelId="{1DEBC2DA-6548-C847-AF0B-1341F2681691}" type="presOf" srcId="{7FF78C3C-A393-4F18-870E-53246A36F47D}" destId="{32740B74-5045-354A-AF6E-50ACC22DC1E9}" srcOrd="0" destOrd="0" presId="urn:microsoft.com/office/officeart/2005/8/layout/matrix3"/>
    <dgm:cxn modelId="{A6EF8DE5-BF1A-F642-A715-27605FACE16A}" type="presOf" srcId="{0A20E67A-C3E3-404E-B2F8-B45EC152E25D}" destId="{22943A28-4FBF-8F42-AB5E-E8EC72ED3E77}" srcOrd="0" destOrd="0" presId="urn:microsoft.com/office/officeart/2005/8/layout/matrix3"/>
    <dgm:cxn modelId="{346E25F7-BD30-EA47-9A9B-1D5A10398067}" type="presParOf" srcId="{EBDB8169-25F7-0B46-8835-289DF5756D6A}" destId="{965A331E-E0CF-A04A-B633-6E13E272100C}" srcOrd="0" destOrd="0" presId="urn:microsoft.com/office/officeart/2005/8/layout/matrix3"/>
    <dgm:cxn modelId="{7FD73677-9333-9746-9A27-821B654DC200}" type="presParOf" srcId="{EBDB8169-25F7-0B46-8835-289DF5756D6A}" destId="{B2802B3E-F9EA-B14C-8785-1023037E8BA1}" srcOrd="1" destOrd="0" presId="urn:microsoft.com/office/officeart/2005/8/layout/matrix3"/>
    <dgm:cxn modelId="{0E00E0C4-E01A-6348-BFCE-1CA80D5B8CDD}" type="presParOf" srcId="{EBDB8169-25F7-0B46-8835-289DF5756D6A}" destId="{8D536C6D-DE4C-3542-983E-BABAEA42833A}" srcOrd="2" destOrd="0" presId="urn:microsoft.com/office/officeart/2005/8/layout/matrix3"/>
    <dgm:cxn modelId="{15D5EBDC-5909-5B49-B6EE-54FDDCCDA53F}" type="presParOf" srcId="{EBDB8169-25F7-0B46-8835-289DF5756D6A}" destId="{32740B74-5045-354A-AF6E-50ACC22DC1E9}" srcOrd="3" destOrd="0" presId="urn:microsoft.com/office/officeart/2005/8/layout/matrix3"/>
    <dgm:cxn modelId="{94A54FF2-0281-1341-9C06-FC711F613453}" type="presParOf" srcId="{EBDB8169-25F7-0B46-8835-289DF5756D6A}" destId="{22943A28-4FBF-8F42-AB5E-E8EC72ED3E7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6F5FA0-44FB-4B2A-8336-BDB5F19522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008373-5F15-4317-BD46-FED4358FAFAB}">
      <dgm:prSet/>
      <dgm:spPr/>
      <dgm:t>
        <a:bodyPr/>
        <a:lstStyle/>
        <a:p>
          <a:r>
            <a:rPr lang="en-IN"/>
            <a:t>Data Privacy Concerns</a:t>
          </a:r>
          <a:endParaRPr lang="en-US"/>
        </a:p>
      </dgm:t>
    </dgm:pt>
    <dgm:pt modelId="{6409819F-7AD3-4CF1-B9A2-5AE7A23EB70C}" type="parTrans" cxnId="{FAB2E2BD-D67D-4F05-8142-3D93012A44AB}">
      <dgm:prSet/>
      <dgm:spPr/>
      <dgm:t>
        <a:bodyPr/>
        <a:lstStyle/>
        <a:p>
          <a:endParaRPr lang="en-US"/>
        </a:p>
      </dgm:t>
    </dgm:pt>
    <dgm:pt modelId="{DB664036-6D3C-4CAD-AC1F-BC82ED14D782}" type="sibTrans" cxnId="{FAB2E2BD-D67D-4F05-8142-3D93012A44AB}">
      <dgm:prSet/>
      <dgm:spPr/>
      <dgm:t>
        <a:bodyPr/>
        <a:lstStyle/>
        <a:p>
          <a:endParaRPr lang="en-US"/>
        </a:p>
      </dgm:t>
    </dgm:pt>
    <dgm:pt modelId="{6F865621-4B8A-4D5C-939F-05646CF68AD7}">
      <dgm:prSet/>
      <dgm:spPr/>
      <dgm:t>
        <a:bodyPr/>
        <a:lstStyle/>
        <a:p>
          <a:r>
            <a:rPr lang="en-IN"/>
            <a:t>Model Accuracy</a:t>
          </a:r>
          <a:endParaRPr lang="en-US"/>
        </a:p>
      </dgm:t>
    </dgm:pt>
    <dgm:pt modelId="{DF25800E-3557-4233-B22A-AD1E2188183C}" type="parTrans" cxnId="{D5A19B81-64FE-4D75-8986-3592FA3F8517}">
      <dgm:prSet/>
      <dgm:spPr/>
      <dgm:t>
        <a:bodyPr/>
        <a:lstStyle/>
        <a:p>
          <a:endParaRPr lang="en-US"/>
        </a:p>
      </dgm:t>
    </dgm:pt>
    <dgm:pt modelId="{1EBC5D6A-A6A5-4228-B8B1-AA02A5DAE9DF}" type="sibTrans" cxnId="{D5A19B81-64FE-4D75-8986-3592FA3F8517}">
      <dgm:prSet/>
      <dgm:spPr/>
      <dgm:t>
        <a:bodyPr/>
        <a:lstStyle/>
        <a:p>
          <a:endParaRPr lang="en-US"/>
        </a:p>
      </dgm:t>
    </dgm:pt>
    <dgm:pt modelId="{DCE4086C-62A8-4591-8882-42B6793723E4}">
      <dgm:prSet/>
      <dgm:spPr/>
      <dgm:t>
        <a:bodyPr/>
        <a:lstStyle/>
        <a:p>
          <a:r>
            <a:rPr lang="en-IN"/>
            <a:t>Integration Challenges</a:t>
          </a:r>
          <a:endParaRPr lang="en-US"/>
        </a:p>
      </dgm:t>
    </dgm:pt>
    <dgm:pt modelId="{44CD6895-1F00-4637-A97E-5649702D0508}" type="parTrans" cxnId="{AAC6844D-CC7A-4C19-B0D6-81BBBACA1861}">
      <dgm:prSet/>
      <dgm:spPr/>
      <dgm:t>
        <a:bodyPr/>
        <a:lstStyle/>
        <a:p>
          <a:endParaRPr lang="en-US"/>
        </a:p>
      </dgm:t>
    </dgm:pt>
    <dgm:pt modelId="{E52B8EA0-29E9-443D-9E9D-F55381EE83E6}" type="sibTrans" cxnId="{AAC6844D-CC7A-4C19-B0D6-81BBBACA1861}">
      <dgm:prSet/>
      <dgm:spPr/>
      <dgm:t>
        <a:bodyPr/>
        <a:lstStyle/>
        <a:p>
          <a:endParaRPr lang="en-US"/>
        </a:p>
      </dgm:t>
    </dgm:pt>
    <dgm:pt modelId="{565E2FA5-CDD1-4BEF-961F-725E58683291}">
      <dgm:prSet/>
      <dgm:spPr/>
      <dgm:t>
        <a:bodyPr/>
        <a:lstStyle/>
        <a:p>
          <a:r>
            <a:rPr lang="en-IN"/>
            <a:t>Regulatory Compliance</a:t>
          </a:r>
          <a:endParaRPr lang="en-US"/>
        </a:p>
      </dgm:t>
    </dgm:pt>
    <dgm:pt modelId="{7B5A8EEF-C530-4A2A-AD84-FAD886E64C43}" type="parTrans" cxnId="{69C8C086-BAFC-44FD-A52F-E131C5795ABF}">
      <dgm:prSet/>
      <dgm:spPr/>
      <dgm:t>
        <a:bodyPr/>
        <a:lstStyle/>
        <a:p>
          <a:endParaRPr lang="en-US"/>
        </a:p>
      </dgm:t>
    </dgm:pt>
    <dgm:pt modelId="{B04C9522-CAD0-41FA-BF79-D1B4E898EAB3}" type="sibTrans" cxnId="{69C8C086-BAFC-44FD-A52F-E131C5795ABF}">
      <dgm:prSet/>
      <dgm:spPr/>
      <dgm:t>
        <a:bodyPr/>
        <a:lstStyle/>
        <a:p>
          <a:endParaRPr lang="en-US"/>
        </a:p>
      </dgm:t>
    </dgm:pt>
    <dgm:pt modelId="{2D0E8878-D4A7-C042-8FF0-2FFA05F89ABB}" type="pres">
      <dgm:prSet presAssocID="{546F5FA0-44FB-4B2A-8336-BDB5F1952210}" presName="linear" presStyleCnt="0">
        <dgm:presLayoutVars>
          <dgm:animLvl val="lvl"/>
          <dgm:resizeHandles val="exact"/>
        </dgm:presLayoutVars>
      </dgm:prSet>
      <dgm:spPr/>
    </dgm:pt>
    <dgm:pt modelId="{12094627-7C95-954F-9E08-F34E9EB7A981}" type="pres">
      <dgm:prSet presAssocID="{22008373-5F15-4317-BD46-FED4358FAF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7DA524-0585-E748-A06A-5E6FCB7EC6D8}" type="pres">
      <dgm:prSet presAssocID="{DB664036-6D3C-4CAD-AC1F-BC82ED14D782}" presName="spacer" presStyleCnt="0"/>
      <dgm:spPr/>
    </dgm:pt>
    <dgm:pt modelId="{CC4BDDB1-7C45-1749-8A56-2ADF489C5749}" type="pres">
      <dgm:prSet presAssocID="{6F865621-4B8A-4D5C-939F-05646CF68A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AAAB69-F239-8440-B7D7-981C556BE06C}" type="pres">
      <dgm:prSet presAssocID="{1EBC5D6A-A6A5-4228-B8B1-AA02A5DAE9DF}" presName="spacer" presStyleCnt="0"/>
      <dgm:spPr/>
    </dgm:pt>
    <dgm:pt modelId="{9D6C8758-88F7-A44E-903C-A9250E2962E5}" type="pres">
      <dgm:prSet presAssocID="{DCE4086C-62A8-4591-8882-42B6793723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37F2BE-2DD2-814D-83F3-04233020F6BF}" type="pres">
      <dgm:prSet presAssocID="{E52B8EA0-29E9-443D-9E9D-F55381EE83E6}" presName="spacer" presStyleCnt="0"/>
      <dgm:spPr/>
    </dgm:pt>
    <dgm:pt modelId="{6406F787-D87C-664F-ABF1-E87FFC6814FC}" type="pres">
      <dgm:prSet presAssocID="{565E2FA5-CDD1-4BEF-961F-725E586832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B6C005-052D-6A48-AF1F-62925C9BB504}" type="presOf" srcId="{565E2FA5-CDD1-4BEF-961F-725E58683291}" destId="{6406F787-D87C-664F-ABF1-E87FFC6814FC}" srcOrd="0" destOrd="0" presId="urn:microsoft.com/office/officeart/2005/8/layout/vList2"/>
    <dgm:cxn modelId="{A7B9EA25-9D36-E249-A546-722FE498AFBC}" type="presOf" srcId="{DCE4086C-62A8-4591-8882-42B6793723E4}" destId="{9D6C8758-88F7-A44E-903C-A9250E2962E5}" srcOrd="0" destOrd="0" presId="urn:microsoft.com/office/officeart/2005/8/layout/vList2"/>
    <dgm:cxn modelId="{11200634-D804-1340-B5E4-4F36E8843D7E}" type="presOf" srcId="{22008373-5F15-4317-BD46-FED4358FAFAB}" destId="{12094627-7C95-954F-9E08-F34E9EB7A981}" srcOrd="0" destOrd="0" presId="urn:microsoft.com/office/officeart/2005/8/layout/vList2"/>
    <dgm:cxn modelId="{AAC6844D-CC7A-4C19-B0D6-81BBBACA1861}" srcId="{546F5FA0-44FB-4B2A-8336-BDB5F1952210}" destId="{DCE4086C-62A8-4591-8882-42B6793723E4}" srcOrd="2" destOrd="0" parTransId="{44CD6895-1F00-4637-A97E-5649702D0508}" sibTransId="{E52B8EA0-29E9-443D-9E9D-F55381EE83E6}"/>
    <dgm:cxn modelId="{D5A19B81-64FE-4D75-8986-3592FA3F8517}" srcId="{546F5FA0-44FB-4B2A-8336-BDB5F1952210}" destId="{6F865621-4B8A-4D5C-939F-05646CF68AD7}" srcOrd="1" destOrd="0" parTransId="{DF25800E-3557-4233-B22A-AD1E2188183C}" sibTransId="{1EBC5D6A-A6A5-4228-B8B1-AA02A5DAE9DF}"/>
    <dgm:cxn modelId="{69C8C086-BAFC-44FD-A52F-E131C5795ABF}" srcId="{546F5FA0-44FB-4B2A-8336-BDB5F1952210}" destId="{565E2FA5-CDD1-4BEF-961F-725E58683291}" srcOrd="3" destOrd="0" parTransId="{7B5A8EEF-C530-4A2A-AD84-FAD886E64C43}" sibTransId="{B04C9522-CAD0-41FA-BF79-D1B4E898EAB3}"/>
    <dgm:cxn modelId="{9178A689-D778-9B45-BF5B-36C1A1E7CE44}" type="presOf" srcId="{6F865621-4B8A-4D5C-939F-05646CF68AD7}" destId="{CC4BDDB1-7C45-1749-8A56-2ADF489C5749}" srcOrd="0" destOrd="0" presId="urn:microsoft.com/office/officeart/2005/8/layout/vList2"/>
    <dgm:cxn modelId="{6C403DBB-D5E6-734E-9D1B-7004E5672184}" type="presOf" srcId="{546F5FA0-44FB-4B2A-8336-BDB5F1952210}" destId="{2D0E8878-D4A7-C042-8FF0-2FFA05F89ABB}" srcOrd="0" destOrd="0" presId="urn:microsoft.com/office/officeart/2005/8/layout/vList2"/>
    <dgm:cxn modelId="{FAB2E2BD-D67D-4F05-8142-3D93012A44AB}" srcId="{546F5FA0-44FB-4B2A-8336-BDB5F1952210}" destId="{22008373-5F15-4317-BD46-FED4358FAFAB}" srcOrd="0" destOrd="0" parTransId="{6409819F-7AD3-4CF1-B9A2-5AE7A23EB70C}" sibTransId="{DB664036-6D3C-4CAD-AC1F-BC82ED14D782}"/>
    <dgm:cxn modelId="{ECF4F4B2-E0DE-D743-8317-13D0EB614B7E}" type="presParOf" srcId="{2D0E8878-D4A7-C042-8FF0-2FFA05F89ABB}" destId="{12094627-7C95-954F-9E08-F34E9EB7A981}" srcOrd="0" destOrd="0" presId="urn:microsoft.com/office/officeart/2005/8/layout/vList2"/>
    <dgm:cxn modelId="{58F5F2F8-FE2C-7049-B738-48920B0F97B6}" type="presParOf" srcId="{2D0E8878-D4A7-C042-8FF0-2FFA05F89ABB}" destId="{357DA524-0585-E748-A06A-5E6FCB7EC6D8}" srcOrd="1" destOrd="0" presId="urn:microsoft.com/office/officeart/2005/8/layout/vList2"/>
    <dgm:cxn modelId="{D0F7E44A-481B-664B-BDB3-5850E2CD8F2F}" type="presParOf" srcId="{2D0E8878-D4A7-C042-8FF0-2FFA05F89ABB}" destId="{CC4BDDB1-7C45-1749-8A56-2ADF489C5749}" srcOrd="2" destOrd="0" presId="urn:microsoft.com/office/officeart/2005/8/layout/vList2"/>
    <dgm:cxn modelId="{F666E621-2969-9C4C-8893-C468AEE8BF92}" type="presParOf" srcId="{2D0E8878-D4A7-C042-8FF0-2FFA05F89ABB}" destId="{7BAAAB69-F239-8440-B7D7-981C556BE06C}" srcOrd="3" destOrd="0" presId="urn:microsoft.com/office/officeart/2005/8/layout/vList2"/>
    <dgm:cxn modelId="{4D211B81-0E63-5E41-A6B9-702072480D7D}" type="presParOf" srcId="{2D0E8878-D4A7-C042-8FF0-2FFA05F89ABB}" destId="{9D6C8758-88F7-A44E-903C-A9250E2962E5}" srcOrd="4" destOrd="0" presId="urn:microsoft.com/office/officeart/2005/8/layout/vList2"/>
    <dgm:cxn modelId="{9E54A09A-3161-5C42-B152-8A57962AF9D0}" type="presParOf" srcId="{2D0E8878-D4A7-C042-8FF0-2FFA05F89ABB}" destId="{EE37F2BE-2DD2-814D-83F3-04233020F6BF}" srcOrd="5" destOrd="0" presId="urn:microsoft.com/office/officeart/2005/8/layout/vList2"/>
    <dgm:cxn modelId="{E249B9CF-9A4F-304D-988A-14B88641F217}" type="presParOf" srcId="{2D0E8878-D4A7-C042-8FF0-2FFA05F89ABB}" destId="{6406F787-D87C-664F-ABF1-E87FFC6814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5CD4A5-D3CF-4236-8044-639C3708B0C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7EE80-4AFD-4998-9D6B-D6AA06BA8C47}">
      <dgm:prSet/>
      <dgm:spPr/>
      <dgm:t>
        <a:bodyPr/>
        <a:lstStyle/>
        <a:p>
          <a:r>
            <a:rPr lang="en-IN" b="1" dirty="0" err="1"/>
            <a:t>AutoTokenizer</a:t>
          </a:r>
          <a:r>
            <a:rPr lang="en-IN" b="1" dirty="0"/>
            <a:t> with T5-small:</a:t>
          </a:r>
          <a:r>
            <a:rPr lang="en-IN" dirty="0"/>
            <a:t> Used for encoding and decoding text to align with the T5 architecture.</a:t>
          </a:r>
          <a:br>
            <a:rPr lang="en-IN" dirty="0"/>
          </a:br>
          <a:r>
            <a:rPr lang="en-IN" b="1" dirty="0"/>
            <a:t>Advantages:</a:t>
          </a:r>
          <a:r>
            <a:rPr lang="en-IN" dirty="0"/>
            <a:t> Efficient handling of long sequences and high-quality, coherent summaries.</a:t>
          </a:r>
          <a:br>
            <a:rPr lang="en-IN" dirty="0"/>
          </a:br>
          <a:r>
            <a:rPr lang="en-IN" b="1" dirty="0"/>
            <a:t>Relevance:</a:t>
          </a:r>
          <a:r>
            <a:rPr lang="en-IN" dirty="0"/>
            <a:t> Ensures consistent and contextually relevant summarization.</a:t>
          </a:r>
          <a:endParaRPr lang="en-US" dirty="0"/>
        </a:p>
      </dgm:t>
    </dgm:pt>
    <dgm:pt modelId="{12BD34EF-2577-43C8-B2A3-2A804D1437D9}" type="parTrans" cxnId="{711FA707-1AA4-4A02-9A05-234D736A4F2D}">
      <dgm:prSet/>
      <dgm:spPr/>
      <dgm:t>
        <a:bodyPr/>
        <a:lstStyle/>
        <a:p>
          <a:endParaRPr lang="en-US"/>
        </a:p>
      </dgm:t>
    </dgm:pt>
    <dgm:pt modelId="{0EE6102B-5C22-422C-8503-03254D7A49A8}" type="sibTrans" cxnId="{711FA707-1AA4-4A02-9A05-234D736A4F2D}">
      <dgm:prSet/>
      <dgm:spPr/>
      <dgm:t>
        <a:bodyPr/>
        <a:lstStyle/>
        <a:p>
          <a:endParaRPr lang="en-US"/>
        </a:p>
      </dgm:t>
    </dgm:pt>
    <dgm:pt modelId="{83A0D7A4-1AAA-43BB-8EEB-9C2BE9259A12}">
      <dgm:prSet/>
      <dgm:spPr/>
      <dgm:t>
        <a:bodyPr/>
        <a:lstStyle/>
        <a:p>
          <a:r>
            <a:rPr lang="en-IN" b="1"/>
            <a:t>Step 1:</a:t>
          </a:r>
          <a:r>
            <a:rPr lang="en-IN"/>
            <a:t> Process and summarize medical content with NLP models.</a:t>
          </a:r>
          <a:br>
            <a:rPr lang="en-IN"/>
          </a:br>
          <a:r>
            <a:rPr lang="en-IN" b="1"/>
            <a:t>Step 2:</a:t>
          </a:r>
          <a:r>
            <a:rPr lang="en-IN"/>
            <a:t> Export summarized data to a Tableau-compatible format.</a:t>
          </a:r>
          <a:br>
            <a:rPr lang="en-IN"/>
          </a:br>
          <a:r>
            <a:rPr lang="en-IN" b="1"/>
            <a:t>Step 3:</a:t>
          </a:r>
          <a:r>
            <a:rPr lang="en-IN"/>
            <a:t> Import data into Tableau, create visualizations for easier comprehension.</a:t>
          </a:r>
          <a:br>
            <a:rPr lang="en-IN"/>
          </a:br>
          <a:r>
            <a:rPr lang="en-IN" b="1"/>
            <a:t>Step 4:</a:t>
          </a:r>
          <a:r>
            <a:rPr lang="en-IN"/>
            <a:t> Develop interactive dashboards for trend exploration and insight generation.</a:t>
          </a:r>
          <a:br>
            <a:rPr lang="en-IN"/>
          </a:br>
          <a:r>
            <a:rPr lang="en-IN" b="1"/>
            <a:t>Step 5:</a:t>
          </a:r>
          <a:r>
            <a:rPr lang="en-IN"/>
            <a:t> Use Tableau to monitor NLP model effectiveness and identify improvement areas.</a:t>
          </a:r>
          <a:endParaRPr lang="en-US"/>
        </a:p>
      </dgm:t>
    </dgm:pt>
    <dgm:pt modelId="{E169D40F-A1A3-415A-A1FA-7402B7241402}" type="parTrans" cxnId="{C938066E-2BE5-4509-8FFD-132314BD022E}">
      <dgm:prSet/>
      <dgm:spPr/>
      <dgm:t>
        <a:bodyPr/>
        <a:lstStyle/>
        <a:p>
          <a:endParaRPr lang="en-US"/>
        </a:p>
      </dgm:t>
    </dgm:pt>
    <dgm:pt modelId="{6F566E7B-BD95-4B95-8674-5F388364C50E}" type="sibTrans" cxnId="{C938066E-2BE5-4509-8FFD-132314BD022E}">
      <dgm:prSet/>
      <dgm:spPr/>
      <dgm:t>
        <a:bodyPr/>
        <a:lstStyle/>
        <a:p>
          <a:endParaRPr lang="en-US"/>
        </a:p>
      </dgm:t>
    </dgm:pt>
    <dgm:pt modelId="{79E4E52F-0C20-694A-A1D9-8ED45D12E75D}" type="pres">
      <dgm:prSet presAssocID="{1D5CD4A5-D3CF-4236-8044-639C3708B0C6}" presName="Name0" presStyleCnt="0">
        <dgm:presLayoutVars>
          <dgm:dir/>
          <dgm:animLvl val="lvl"/>
          <dgm:resizeHandles val="exact"/>
        </dgm:presLayoutVars>
      </dgm:prSet>
      <dgm:spPr/>
    </dgm:pt>
    <dgm:pt modelId="{3C2E70E5-6D85-664F-9C49-31C5E80D7172}" type="pres">
      <dgm:prSet presAssocID="{83A0D7A4-1AAA-43BB-8EEB-9C2BE9259A12}" presName="boxAndChildren" presStyleCnt="0"/>
      <dgm:spPr/>
    </dgm:pt>
    <dgm:pt modelId="{B26CD61C-1A6C-0642-8AB9-52A87AD9386C}" type="pres">
      <dgm:prSet presAssocID="{83A0D7A4-1AAA-43BB-8EEB-9C2BE9259A12}" presName="parentTextBox" presStyleLbl="node1" presStyleIdx="0" presStyleCnt="2"/>
      <dgm:spPr/>
    </dgm:pt>
    <dgm:pt modelId="{C349FFCE-2CD6-0446-AFD5-76B51B6675DD}" type="pres">
      <dgm:prSet presAssocID="{0EE6102B-5C22-422C-8503-03254D7A49A8}" presName="sp" presStyleCnt="0"/>
      <dgm:spPr/>
    </dgm:pt>
    <dgm:pt modelId="{52420976-B64F-EE42-8A06-98D51F904C54}" type="pres">
      <dgm:prSet presAssocID="{2C57EE80-4AFD-4998-9D6B-D6AA06BA8C47}" presName="arrowAndChildren" presStyleCnt="0"/>
      <dgm:spPr/>
    </dgm:pt>
    <dgm:pt modelId="{2E3F612C-9027-F94A-927A-663EBD740232}" type="pres">
      <dgm:prSet presAssocID="{2C57EE80-4AFD-4998-9D6B-D6AA06BA8C47}" presName="parentTextArrow" presStyleLbl="node1" presStyleIdx="1" presStyleCnt="2"/>
      <dgm:spPr/>
    </dgm:pt>
  </dgm:ptLst>
  <dgm:cxnLst>
    <dgm:cxn modelId="{711FA707-1AA4-4A02-9A05-234D736A4F2D}" srcId="{1D5CD4A5-D3CF-4236-8044-639C3708B0C6}" destId="{2C57EE80-4AFD-4998-9D6B-D6AA06BA8C47}" srcOrd="0" destOrd="0" parTransId="{12BD34EF-2577-43C8-B2A3-2A804D1437D9}" sibTransId="{0EE6102B-5C22-422C-8503-03254D7A49A8}"/>
    <dgm:cxn modelId="{EC2D9A34-89C3-A345-A86C-067C1B572E28}" type="presOf" srcId="{2C57EE80-4AFD-4998-9D6B-D6AA06BA8C47}" destId="{2E3F612C-9027-F94A-927A-663EBD740232}" srcOrd="0" destOrd="0" presId="urn:microsoft.com/office/officeart/2005/8/layout/process4"/>
    <dgm:cxn modelId="{2E893A4E-0C6C-334F-BC0F-D472EFDCC1AD}" type="presOf" srcId="{1D5CD4A5-D3CF-4236-8044-639C3708B0C6}" destId="{79E4E52F-0C20-694A-A1D9-8ED45D12E75D}" srcOrd="0" destOrd="0" presId="urn:microsoft.com/office/officeart/2005/8/layout/process4"/>
    <dgm:cxn modelId="{C938066E-2BE5-4509-8FFD-132314BD022E}" srcId="{1D5CD4A5-D3CF-4236-8044-639C3708B0C6}" destId="{83A0D7A4-1AAA-43BB-8EEB-9C2BE9259A12}" srcOrd="1" destOrd="0" parTransId="{E169D40F-A1A3-415A-A1FA-7402B7241402}" sibTransId="{6F566E7B-BD95-4B95-8674-5F388364C50E}"/>
    <dgm:cxn modelId="{9ADF64CF-8717-D24B-8216-6DA6DA44608B}" type="presOf" srcId="{83A0D7A4-1AAA-43BB-8EEB-9C2BE9259A12}" destId="{B26CD61C-1A6C-0642-8AB9-52A87AD9386C}" srcOrd="0" destOrd="0" presId="urn:microsoft.com/office/officeart/2005/8/layout/process4"/>
    <dgm:cxn modelId="{B5D5932B-103C-2A4F-BDB2-743F49534FC2}" type="presParOf" srcId="{79E4E52F-0C20-694A-A1D9-8ED45D12E75D}" destId="{3C2E70E5-6D85-664F-9C49-31C5E80D7172}" srcOrd="0" destOrd="0" presId="urn:microsoft.com/office/officeart/2005/8/layout/process4"/>
    <dgm:cxn modelId="{0B586607-288D-5E40-B27B-346E40E0C002}" type="presParOf" srcId="{3C2E70E5-6D85-664F-9C49-31C5E80D7172}" destId="{B26CD61C-1A6C-0642-8AB9-52A87AD9386C}" srcOrd="0" destOrd="0" presId="urn:microsoft.com/office/officeart/2005/8/layout/process4"/>
    <dgm:cxn modelId="{F60EC126-4E9F-AE43-93F7-845A13BB91FE}" type="presParOf" srcId="{79E4E52F-0C20-694A-A1D9-8ED45D12E75D}" destId="{C349FFCE-2CD6-0446-AFD5-76B51B6675DD}" srcOrd="1" destOrd="0" presId="urn:microsoft.com/office/officeart/2005/8/layout/process4"/>
    <dgm:cxn modelId="{F24C9601-467F-864D-98EC-467A58732BA8}" type="presParOf" srcId="{79E4E52F-0C20-694A-A1D9-8ED45D12E75D}" destId="{52420976-B64F-EE42-8A06-98D51F904C54}" srcOrd="2" destOrd="0" presId="urn:microsoft.com/office/officeart/2005/8/layout/process4"/>
    <dgm:cxn modelId="{A8B39BBD-CAFA-4046-A8A0-8D5C47B77AF8}" type="presParOf" srcId="{52420976-B64F-EE42-8A06-98D51F904C54}" destId="{2E3F612C-9027-F94A-927A-663EBD74023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DF9DB5-6CF8-4859-9218-ECBABB5C158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149D8F-EE01-4DAA-A6E0-A51BACD3394A}">
      <dgm:prSet/>
      <dgm:spPr/>
      <dgm:t>
        <a:bodyPr/>
        <a:lstStyle/>
        <a:p>
          <a:r>
            <a:rPr lang="en-IN"/>
            <a:t>Summarization tools are essential for managing large healthcare data volumes.</a:t>
          </a:r>
          <a:endParaRPr lang="en-US"/>
        </a:p>
      </dgm:t>
    </dgm:pt>
    <dgm:pt modelId="{44F2A5C0-B9FB-435A-9AD1-46EE4C54F357}" type="parTrans" cxnId="{26EA5390-0150-4AD2-BEB8-2C7D84B0341C}">
      <dgm:prSet/>
      <dgm:spPr/>
      <dgm:t>
        <a:bodyPr/>
        <a:lstStyle/>
        <a:p>
          <a:endParaRPr lang="en-US"/>
        </a:p>
      </dgm:t>
    </dgm:pt>
    <dgm:pt modelId="{1C5E6128-E087-4072-AFCA-1A5EC56263B0}" type="sibTrans" cxnId="{26EA5390-0150-4AD2-BEB8-2C7D84B0341C}">
      <dgm:prSet/>
      <dgm:spPr/>
      <dgm:t>
        <a:bodyPr/>
        <a:lstStyle/>
        <a:p>
          <a:endParaRPr lang="en-US"/>
        </a:p>
      </dgm:t>
    </dgm:pt>
    <dgm:pt modelId="{E596C7BC-0EBB-4559-8AE5-1502E2CD2BF3}">
      <dgm:prSet/>
      <dgm:spPr/>
      <dgm:t>
        <a:bodyPr/>
        <a:lstStyle/>
        <a:p>
          <a:r>
            <a:rPr lang="en-IN"/>
            <a:t>NLP models like T5-small with AutoTokenizer enhance summarization accuracy.</a:t>
          </a:r>
          <a:endParaRPr lang="en-US"/>
        </a:p>
      </dgm:t>
    </dgm:pt>
    <dgm:pt modelId="{74DC3757-AD53-4C4A-8DB3-9EF71FEBC666}" type="parTrans" cxnId="{5D36C96A-8DD5-4226-A62F-DA34CDE69061}">
      <dgm:prSet/>
      <dgm:spPr/>
      <dgm:t>
        <a:bodyPr/>
        <a:lstStyle/>
        <a:p>
          <a:endParaRPr lang="en-US"/>
        </a:p>
      </dgm:t>
    </dgm:pt>
    <dgm:pt modelId="{9BC4D9D9-0180-498B-963E-E1C5B2BAE416}" type="sibTrans" cxnId="{5D36C96A-8DD5-4226-A62F-DA34CDE69061}">
      <dgm:prSet/>
      <dgm:spPr/>
      <dgm:t>
        <a:bodyPr/>
        <a:lstStyle/>
        <a:p>
          <a:endParaRPr lang="en-US"/>
        </a:p>
      </dgm:t>
    </dgm:pt>
    <dgm:pt modelId="{6345A7A1-3506-4948-9AA9-6A8D4B968B5E}">
      <dgm:prSet/>
      <dgm:spPr/>
      <dgm:t>
        <a:bodyPr/>
        <a:lstStyle/>
        <a:p>
          <a:r>
            <a:rPr lang="en-IN"/>
            <a:t>Integration with Tableau allows for effective visualization and decision-making.</a:t>
          </a:r>
          <a:endParaRPr lang="en-US"/>
        </a:p>
      </dgm:t>
    </dgm:pt>
    <dgm:pt modelId="{D1660193-2C95-4589-8537-11FA64C74B62}" type="parTrans" cxnId="{97BF1A21-AA5F-43E5-972E-4B49898ABE7C}">
      <dgm:prSet/>
      <dgm:spPr/>
      <dgm:t>
        <a:bodyPr/>
        <a:lstStyle/>
        <a:p>
          <a:endParaRPr lang="en-US"/>
        </a:p>
      </dgm:t>
    </dgm:pt>
    <dgm:pt modelId="{80DA330C-7465-42D3-A3E2-0C4FF9974A55}" type="sibTrans" cxnId="{97BF1A21-AA5F-43E5-972E-4B49898ABE7C}">
      <dgm:prSet/>
      <dgm:spPr/>
      <dgm:t>
        <a:bodyPr/>
        <a:lstStyle/>
        <a:p>
          <a:endParaRPr lang="en-US"/>
        </a:p>
      </dgm:t>
    </dgm:pt>
    <dgm:pt modelId="{73999CE4-EBB5-0A44-9577-FA7FD612EBC2}" type="pres">
      <dgm:prSet presAssocID="{0EDF9DB5-6CF8-4859-9218-ECBABB5C1587}" presName="outerComposite" presStyleCnt="0">
        <dgm:presLayoutVars>
          <dgm:chMax val="5"/>
          <dgm:dir/>
          <dgm:resizeHandles val="exact"/>
        </dgm:presLayoutVars>
      </dgm:prSet>
      <dgm:spPr/>
    </dgm:pt>
    <dgm:pt modelId="{B53EC92A-A2CA-6848-A3C9-E73843365260}" type="pres">
      <dgm:prSet presAssocID="{0EDF9DB5-6CF8-4859-9218-ECBABB5C1587}" presName="dummyMaxCanvas" presStyleCnt="0">
        <dgm:presLayoutVars/>
      </dgm:prSet>
      <dgm:spPr/>
    </dgm:pt>
    <dgm:pt modelId="{884D830F-B992-5C43-A1FC-F32CB2C947D8}" type="pres">
      <dgm:prSet presAssocID="{0EDF9DB5-6CF8-4859-9218-ECBABB5C1587}" presName="ThreeNodes_1" presStyleLbl="node1" presStyleIdx="0" presStyleCnt="3">
        <dgm:presLayoutVars>
          <dgm:bulletEnabled val="1"/>
        </dgm:presLayoutVars>
      </dgm:prSet>
      <dgm:spPr/>
    </dgm:pt>
    <dgm:pt modelId="{69D4B3D1-10F6-DD43-B9A1-70BD627B18EA}" type="pres">
      <dgm:prSet presAssocID="{0EDF9DB5-6CF8-4859-9218-ECBABB5C1587}" presName="ThreeNodes_2" presStyleLbl="node1" presStyleIdx="1" presStyleCnt="3">
        <dgm:presLayoutVars>
          <dgm:bulletEnabled val="1"/>
        </dgm:presLayoutVars>
      </dgm:prSet>
      <dgm:spPr/>
    </dgm:pt>
    <dgm:pt modelId="{184F23E4-7C57-E249-972B-38BE9FFCC823}" type="pres">
      <dgm:prSet presAssocID="{0EDF9DB5-6CF8-4859-9218-ECBABB5C1587}" presName="ThreeNodes_3" presStyleLbl="node1" presStyleIdx="2" presStyleCnt="3">
        <dgm:presLayoutVars>
          <dgm:bulletEnabled val="1"/>
        </dgm:presLayoutVars>
      </dgm:prSet>
      <dgm:spPr/>
    </dgm:pt>
    <dgm:pt modelId="{57B8A397-4FF6-3049-84EE-17ECC58A2302}" type="pres">
      <dgm:prSet presAssocID="{0EDF9DB5-6CF8-4859-9218-ECBABB5C1587}" presName="ThreeConn_1-2" presStyleLbl="fgAccFollowNode1" presStyleIdx="0" presStyleCnt="2">
        <dgm:presLayoutVars>
          <dgm:bulletEnabled val="1"/>
        </dgm:presLayoutVars>
      </dgm:prSet>
      <dgm:spPr/>
    </dgm:pt>
    <dgm:pt modelId="{AA41C2AD-F62F-5244-A8EF-C2D9CA27B24D}" type="pres">
      <dgm:prSet presAssocID="{0EDF9DB5-6CF8-4859-9218-ECBABB5C1587}" presName="ThreeConn_2-3" presStyleLbl="fgAccFollowNode1" presStyleIdx="1" presStyleCnt="2">
        <dgm:presLayoutVars>
          <dgm:bulletEnabled val="1"/>
        </dgm:presLayoutVars>
      </dgm:prSet>
      <dgm:spPr/>
    </dgm:pt>
    <dgm:pt modelId="{C0840D0D-35EA-F048-84E9-5B246C1EEC79}" type="pres">
      <dgm:prSet presAssocID="{0EDF9DB5-6CF8-4859-9218-ECBABB5C1587}" presName="ThreeNodes_1_text" presStyleLbl="node1" presStyleIdx="2" presStyleCnt="3">
        <dgm:presLayoutVars>
          <dgm:bulletEnabled val="1"/>
        </dgm:presLayoutVars>
      </dgm:prSet>
      <dgm:spPr/>
    </dgm:pt>
    <dgm:pt modelId="{117EB16E-37DA-9E4C-BCCA-39FC07655B19}" type="pres">
      <dgm:prSet presAssocID="{0EDF9DB5-6CF8-4859-9218-ECBABB5C1587}" presName="ThreeNodes_2_text" presStyleLbl="node1" presStyleIdx="2" presStyleCnt="3">
        <dgm:presLayoutVars>
          <dgm:bulletEnabled val="1"/>
        </dgm:presLayoutVars>
      </dgm:prSet>
      <dgm:spPr/>
    </dgm:pt>
    <dgm:pt modelId="{4EFFA359-1221-D741-9F08-69305ED6137D}" type="pres">
      <dgm:prSet presAssocID="{0EDF9DB5-6CF8-4859-9218-ECBABB5C15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2B4D500-C831-9F47-ACF1-160D6369FB9A}" type="presOf" srcId="{E596C7BC-0EBB-4559-8AE5-1502E2CD2BF3}" destId="{117EB16E-37DA-9E4C-BCCA-39FC07655B19}" srcOrd="1" destOrd="0" presId="urn:microsoft.com/office/officeart/2005/8/layout/vProcess5"/>
    <dgm:cxn modelId="{97BF1A21-AA5F-43E5-972E-4B49898ABE7C}" srcId="{0EDF9DB5-6CF8-4859-9218-ECBABB5C1587}" destId="{6345A7A1-3506-4948-9AA9-6A8D4B968B5E}" srcOrd="2" destOrd="0" parTransId="{D1660193-2C95-4589-8537-11FA64C74B62}" sibTransId="{80DA330C-7465-42D3-A3E2-0C4FF9974A55}"/>
    <dgm:cxn modelId="{35390E36-5C2F-2042-82B8-CFF29FE42D3D}" type="presOf" srcId="{C2149D8F-EE01-4DAA-A6E0-A51BACD3394A}" destId="{884D830F-B992-5C43-A1FC-F32CB2C947D8}" srcOrd="0" destOrd="0" presId="urn:microsoft.com/office/officeart/2005/8/layout/vProcess5"/>
    <dgm:cxn modelId="{B2825B44-F55F-374E-B7F3-88EBF95C6B44}" type="presOf" srcId="{9BC4D9D9-0180-498B-963E-E1C5B2BAE416}" destId="{AA41C2AD-F62F-5244-A8EF-C2D9CA27B24D}" srcOrd="0" destOrd="0" presId="urn:microsoft.com/office/officeart/2005/8/layout/vProcess5"/>
    <dgm:cxn modelId="{80131A60-3C84-6F4A-9BBD-D73EE8D0A136}" type="presOf" srcId="{6345A7A1-3506-4948-9AA9-6A8D4B968B5E}" destId="{184F23E4-7C57-E249-972B-38BE9FFCC823}" srcOrd="0" destOrd="0" presId="urn:microsoft.com/office/officeart/2005/8/layout/vProcess5"/>
    <dgm:cxn modelId="{5D36C96A-8DD5-4226-A62F-DA34CDE69061}" srcId="{0EDF9DB5-6CF8-4859-9218-ECBABB5C1587}" destId="{E596C7BC-0EBB-4559-8AE5-1502E2CD2BF3}" srcOrd="1" destOrd="0" parTransId="{74DC3757-AD53-4C4A-8DB3-9EF71FEBC666}" sibTransId="{9BC4D9D9-0180-498B-963E-E1C5B2BAE416}"/>
    <dgm:cxn modelId="{26EA5390-0150-4AD2-BEB8-2C7D84B0341C}" srcId="{0EDF9DB5-6CF8-4859-9218-ECBABB5C1587}" destId="{C2149D8F-EE01-4DAA-A6E0-A51BACD3394A}" srcOrd="0" destOrd="0" parTransId="{44F2A5C0-B9FB-435A-9AD1-46EE4C54F357}" sibTransId="{1C5E6128-E087-4072-AFCA-1A5EC56263B0}"/>
    <dgm:cxn modelId="{52949AAA-79AF-9446-A2F3-A18C0C4FBF6E}" type="presOf" srcId="{E596C7BC-0EBB-4559-8AE5-1502E2CD2BF3}" destId="{69D4B3D1-10F6-DD43-B9A1-70BD627B18EA}" srcOrd="0" destOrd="0" presId="urn:microsoft.com/office/officeart/2005/8/layout/vProcess5"/>
    <dgm:cxn modelId="{0F0C27B1-76E9-0F42-ABD9-B2F538EAD84C}" type="presOf" srcId="{C2149D8F-EE01-4DAA-A6E0-A51BACD3394A}" destId="{C0840D0D-35EA-F048-84E9-5B246C1EEC79}" srcOrd="1" destOrd="0" presId="urn:microsoft.com/office/officeart/2005/8/layout/vProcess5"/>
    <dgm:cxn modelId="{7F25ACBE-C645-3C41-BAF2-D7872F404FDF}" type="presOf" srcId="{0EDF9DB5-6CF8-4859-9218-ECBABB5C1587}" destId="{73999CE4-EBB5-0A44-9577-FA7FD612EBC2}" srcOrd="0" destOrd="0" presId="urn:microsoft.com/office/officeart/2005/8/layout/vProcess5"/>
    <dgm:cxn modelId="{A1DCCFD3-0A1E-6B4C-8D94-D16D61CA0B85}" type="presOf" srcId="{1C5E6128-E087-4072-AFCA-1A5EC56263B0}" destId="{57B8A397-4FF6-3049-84EE-17ECC58A2302}" srcOrd="0" destOrd="0" presId="urn:microsoft.com/office/officeart/2005/8/layout/vProcess5"/>
    <dgm:cxn modelId="{C37856DA-BA8F-4546-AD46-EE63B3AFE86E}" type="presOf" srcId="{6345A7A1-3506-4948-9AA9-6A8D4B968B5E}" destId="{4EFFA359-1221-D741-9F08-69305ED6137D}" srcOrd="1" destOrd="0" presId="urn:microsoft.com/office/officeart/2005/8/layout/vProcess5"/>
    <dgm:cxn modelId="{93366C1B-5AD9-1C4D-A2E7-D1848ACB7FC8}" type="presParOf" srcId="{73999CE4-EBB5-0A44-9577-FA7FD612EBC2}" destId="{B53EC92A-A2CA-6848-A3C9-E73843365260}" srcOrd="0" destOrd="0" presId="urn:microsoft.com/office/officeart/2005/8/layout/vProcess5"/>
    <dgm:cxn modelId="{B3887D5E-383B-1948-A0EA-93D1ACD51D51}" type="presParOf" srcId="{73999CE4-EBB5-0A44-9577-FA7FD612EBC2}" destId="{884D830F-B992-5C43-A1FC-F32CB2C947D8}" srcOrd="1" destOrd="0" presId="urn:microsoft.com/office/officeart/2005/8/layout/vProcess5"/>
    <dgm:cxn modelId="{4688EB84-CA62-A341-8451-F9AE2959C04C}" type="presParOf" srcId="{73999CE4-EBB5-0A44-9577-FA7FD612EBC2}" destId="{69D4B3D1-10F6-DD43-B9A1-70BD627B18EA}" srcOrd="2" destOrd="0" presId="urn:microsoft.com/office/officeart/2005/8/layout/vProcess5"/>
    <dgm:cxn modelId="{11FD1E72-A973-3643-B2FD-A5850DDE083C}" type="presParOf" srcId="{73999CE4-EBB5-0A44-9577-FA7FD612EBC2}" destId="{184F23E4-7C57-E249-972B-38BE9FFCC823}" srcOrd="3" destOrd="0" presId="urn:microsoft.com/office/officeart/2005/8/layout/vProcess5"/>
    <dgm:cxn modelId="{932C1500-3B72-2644-AF08-0203556A9D76}" type="presParOf" srcId="{73999CE4-EBB5-0A44-9577-FA7FD612EBC2}" destId="{57B8A397-4FF6-3049-84EE-17ECC58A2302}" srcOrd="4" destOrd="0" presId="urn:microsoft.com/office/officeart/2005/8/layout/vProcess5"/>
    <dgm:cxn modelId="{43FC156C-771C-C345-B88A-60C820FE48D0}" type="presParOf" srcId="{73999CE4-EBB5-0A44-9577-FA7FD612EBC2}" destId="{AA41C2AD-F62F-5244-A8EF-C2D9CA27B24D}" srcOrd="5" destOrd="0" presId="urn:microsoft.com/office/officeart/2005/8/layout/vProcess5"/>
    <dgm:cxn modelId="{13953A1D-5695-D44B-907E-BF4905DE5091}" type="presParOf" srcId="{73999CE4-EBB5-0A44-9577-FA7FD612EBC2}" destId="{C0840D0D-35EA-F048-84E9-5B246C1EEC79}" srcOrd="6" destOrd="0" presId="urn:microsoft.com/office/officeart/2005/8/layout/vProcess5"/>
    <dgm:cxn modelId="{0109BD8A-5319-C743-851D-6EF0880CC93A}" type="presParOf" srcId="{73999CE4-EBB5-0A44-9577-FA7FD612EBC2}" destId="{117EB16E-37DA-9E4C-BCCA-39FC07655B19}" srcOrd="7" destOrd="0" presId="urn:microsoft.com/office/officeart/2005/8/layout/vProcess5"/>
    <dgm:cxn modelId="{1D1BBDE6-121E-884E-8DA4-E10B56FC6C90}" type="presParOf" srcId="{73999CE4-EBB5-0A44-9577-FA7FD612EBC2}" destId="{4EFFA359-1221-D741-9F08-69305ED613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EC6464-DCE5-4503-B18E-4CE75BB930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DA42E3-C4B4-4977-85DC-A84660F5F1EF}">
      <dgm:prSet/>
      <dgm:spPr/>
      <dgm:t>
        <a:bodyPr/>
        <a:lstStyle/>
        <a:p>
          <a:pPr>
            <a:defRPr cap="all"/>
          </a:pPr>
          <a:r>
            <a:rPr lang="en-IN"/>
            <a:t>[1] </a:t>
          </a:r>
          <a:r>
            <a:rPr lang="en-IN">
              <a:hlinkClick xmlns:r="http://schemas.openxmlformats.org/officeDocument/2006/relationships" r:id="rId1"/>
            </a:rPr>
            <a:t>https://www.ncbi.nlm.nih.gov/pmc/articles/PMC10635391/</a:t>
          </a:r>
          <a:endParaRPr lang="en-US"/>
        </a:p>
      </dgm:t>
    </dgm:pt>
    <dgm:pt modelId="{52DD012C-2FE4-4024-ADE7-83BAD476CF70}" type="parTrans" cxnId="{30C71F43-59B5-40B3-AD7A-EEC391A1F0C4}">
      <dgm:prSet/>
      <dgm:spPr/>
      <dgm:t>
        <a:bodyPr/>
        <a:lstStyle/>
        <a:p>
          <a:endParaRPr lang="en-US"/>
        </a:p>
      </dgm:t>
    </dgm:pt>
    <dgm:pt modelId="{ACA1154A-64F5-4AB6-849C-D38C9320A296}" type="sibTrans" cxnId="{30C71F43-59B5-40B3-AD7A-EEC391A1F0C4}">
      <dgm:prSet/>
      <dgm:spPr/>
      <dgm:t>
        <a:bodyPr/>
        <a:lstStyle/>
        <a:p>
          <a:endParaRPr lang="en-US"/>
        </a:p>
      </dgm:t>
    </dgm:pt>
    <dgm:pt modelId="{0A53937F-3529-40DA-989B-DD5D8DA43BC7}">
      <dgm:prSet/>
      <dgm:spPr/>
      <dgm:t>
        <a:bodyPr/>
        <a:lstStyle/>
        <a:p>
          <a:pPr>
            <a:defRPr cap="all"/>
          </a:pPr>
          <a:r>
            <a:rPr lang="en-IN"/>
            <a:t>[2] </a:t>
          </a:r>
          <a:r>
            <a:rPr lang="en-IN">
              <a:hlinkClick xmlns:r="http://schemas.openxmlformats.org/officeDocument/2006/relationships" r:id="rId2"/>
            </a:rPr>
            <a:t>https://www.ncbi.nlm.nih.gov/pmc/articles/PMC10716777/</a:t>
          </a:r>
          <a:endParaRPr lang="en-US"/>
        </a:p>
      </dgm:t>
    </dgm:pt>
    <dgm:pt modelId="{E2CCBCB9-05BA-4F4D-A312-76E9A3588E3A}" type="parTrans" cxnId="{C7C92C06-96C3-4DE8-9471-C08ECEA35327}">
      <dgm:prSet/>
      <dgm:spPr/>
      <dgm:t>
        <a:bodyPr/>
        <a:lstStyle/>
        <a:p>
          <a:endParaRPr lang="en-US"/>
        </a:p>
      </dgm:t>
    </dgm:pt>
    <dgm:pt modelId="{258D08A4-110B-4D48-A3CA-4D363B9CEA15}" type="sibTrans" cxnId="{C7C92C06-96C3-4DE8-9471-C08ECEA35327}">
      <dgm:prSet/>
      <dgm:spPr/>
      <dgm:t>
        <a:bodyPr/>
        <a:lstStyle/>
        <a:p>
          <a:endParaRPr lang="en-US"/>
        </a:p>
      </dgm:t>
    </dgm:pt>
    <dgm:pt modelId="{DA8093D2-DFBB-4FC7-AE7B-5B98A638B307}" type="pres">
      <dgm:prSet presAssocID="{38EC6464-DCE5-4503-B18E-4CE75BB93016}" presName="root" presStyleCnt="0">
        <dgm:presLayoutVars>
          <dgm:dir/>
          <dgm:resizeHandles val="exact"/>
        </dgm:presLayoutVars>
      </dgm:prSet>
      <dgm:spPr/>
    </dgm:pt>
    <dgm:pt modelId="{5624EE10-DAD5-451F-9796-27432B8F3535}" type="pres">
      <dgm:prSet presAssocID="{0ADA42E3-C4B4-4977-85DC-A84660F5F1EF}" presName="compNode" presStyleCnt="0"/>
      <dgm:spPr/>
    </dgm:pt>
    <dgm:pt modelId="{827FF0DB-27C0-4725-8E1A-9CD4F31F79A1}" type="pres">
      <dgm:prSet presAssocID="{0ADA42E3-C4B4-4977-85DC-A84660F5F1EF}" presName="iconBgRect" presStyleLbl="bgShp" presStyleIdx="0" presStyleCnt="2"/>
      <dgm:spPr/>
    </dgm:pt>
    <dgm:pt modelId="{9FCA9737-2A80-48EA-B770-9AA53B1EA6DC}" type="pres">
      <dgm:prSet presAssocID="{0ADA42E3-C4B4-4977-85DC-A84660F5F1E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EBA3172-D35B-43E2-8545-8224DB210D04}" type="pres">
      <dgm:prSet presAssocID="{0ADA42E3-C4B4-4977-85DC-A84660F5F1EF}" presName="spaceRect" presStyleCnt="0"/>
      <dgm:spPr/>
    </dgm:pt>
    <dgm:pt modelId="{B96929F1-F1B2-4AB8-86D6-1E54C8B08B83}" type="pres">
      <dgm:prSet presAssocID="{0ADA42E3-C4B4-4977-85DC-A84660F5F1EF}" presName="textRect" presStyleLbl="revTx" presStyleIdx="0" presStyleCnt="2">
        <dgm:presLayoutVars>
          <dgm:chMax val="1"/>
          <dgm:chPref val="1"/>
        </dgm:presLayoutVars>
      </dgm:prSet>
      <dgm:spPr/>
    </dgm:pt>
    <dgm:pt modelId="{AECF4CDE-0539-415C-9335-EA182CE781E9}" type="pres">
      <dgm:prSet presAssocID="{ACA1154A-64F5-4AB6-849C-D38C9320A296}" presName="sibTrans" presStyleCnt="0"/>
      <dgm:spPr/>
    </dgm:pt>
    <dgm:pt modelId="{C7557324-EDFC-4F85-9EB4-BCCDA5D40EC4}" type="pres">
      <dgm:prSet presAssocID="{0A53937F-3529-40DA-989B-DD5D8DA43BC7}" presName="compNode" presStyleCnt="0"/>
      <dgm:spPr/>
    </dgm:pt>
    <dgm:pt modelId="{342F9D02-8386-4086-B1BE-2E7CBE937834}" type="pres">
      <dgm:prSet presAssocID="{0A53937F-3529-40DA-989B-DD5D8DA43BC7}" presName="iconBgRect" presStyleLbl="bgShp" presStyleIdx="1" presStyleCnt="2"/>
      <dgm:spPr/>
    </dgm:pt>
    <dgm:pt modelId="{29C18121-3579-4506-9C56-E726FA7082DD}" type="pres">
      <dgm:prSet presAssocID="{0A53937F-3529-40DA-989B-DD5D8DA43BC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34FC983-1367-450A-A237-7F266635DC46}" type="pres">
      <dgm:prSet presAssocID="{0A53937F-3529-40DA-989B-DD5D8DA43BC7}" presName="spaceRect" presStyleCnt="0"/>
      <dgm:spPr/>
    </dgm:pt>
    <dgm:pt modelId="{F570B7DD-5626-4B70-B4DB-BA709A8A6A05}" type="pres">
      <dgm:prSet presAssocID="{0A53937F-3529-40DA-989B-DD5D8DA43B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69C02-E0CF-4E72-AC32-637972B2E633}" type="presOf" srcId="{0ADA42E3-C4B4-4977-85DC-A84660F5F1EF}" destId="{B96929F1-F1B2-4AB8-86D6-1E54C8B08B83}" srcOrd="0" destOrd="0" presId="urn:microsoft.com/office/officeart/2018/5/layout/IconCircleLabelList"/>
    <dgm:cxn modelId="{C7C92C06-96C3-4DE8-9471-C08ECEA35327}" srcId="{38EC6464-DCE5-4503-B18E-4CE75BB93016}" destId="{0A53937F-3529-40DA-989B-DD5D8DA43BC7}" srcOrd="1" destOrd="0" parTransId="{E2CCBCB9-05BA-4F4D-A312-76E9A3588E3A}" sibTransId="{258D08A4-110B-4D48-A3CA-4D363B9CEA15}"/>
    <dgm:cxn modelId="{30C71F43-59B5-40B3-AD7A-EEC391A1F0C4}" srcId="{38EC6464-DCE5-4503-B18E-4CE75BB93016}" destId="{0ADA42E3-C4B4-4977-85DC-A84660F5F1EF}" srcOrd="0" destOrd="0" parTransId="{52DD012C-2FE4-4024-ADE7-83BAD476CF70}" sibTransId="{ACA1154A-64F5-4AB6-849C-D38C9320A296}"/>
    <dgm:cxn modelId="{448A49A1-7C4B-4B8A-9A04-36D2D155F5FE}" type="presOf" srcId="{0A53937F-3529-40DA-989B-DD5D8DA43BC7}" destId="{F570B7DD-5626-4B70-B4DB-BA709A8A6A05}" srcOrd="0" destOrd="0" presId="urn:microsoft.com/office/officeart/2018/5/layout/IconCircleLabelList"/>
    <dgm:cxn modelId="{B04F17DE-43ED-4382-9668-DE4DA36756BE}" type="presOf" srcId="{38EC6464-DCE5-4503-B18E-4CE75BB93016}" destId="{DA8093D2-DFBB-4FC7-AE7B-5B98A638B307}" srcOrd="0" destOrd="0" presId="urn:microsoft.com/office/officeart/2018/5/layout/IconCircleLabelList"/>
    <dgm:cxn modelId="{06556AAA-883A-4836-B980-6E43F76A86EF}" type="presParOf" srcId="{DA8093D2-DFBB-4FC7-AE7B-5B98A638B307}" destId="{5624EE10-DAD5-451F-9796-27432B8F3535}" srcOrd="0" destOrd="0" presId="urn:microsoft.com/office/officeart/2018/5/layout/IconCircleLabelList"/>
    <dgm:cxn modelId="{796DDA40-3281-4461-8403-DFCB594790A5}" type="presParOf" srcId="{5624EE10-DAD5-451F-9796-27432B8F3535}" destId="{827FF0DB-27C0-4725-8E1A-9CD4F31F79A1}" srcOrd="0" destOrd="0" presId="urn:microsoft.com/office/officeart/2018/5/layout/IconCircleLabelList"/>
    <dgm:cxn modelId="{C2F90703-6F89-40FB-9C7B-999E9F9240A0}" type="presParOf" srcId="{5624EE10-DAD5-451F-9796-27432B8F3535}" destId="{9FCA9737-2A80-48EA-B770-9AA53B1EA6DC}" srcOrd="1" destOrd="0" presId="urn:microsoft.com/office/officeart/2018/5/layout/IconCircleLabelList"/>
    <dgm:cxn modelId="{290B9F8C-FB9B-4943-B4DF-55B1D4781B8B}" type="presParOf" srcId="{5624EE10-DAD5-451F-9796-27432B8F3535}" destId="{9EBA3172-D35B-43E2-8545-8224DB210D04}" srcOrd="2" destOrd="0" presId="urn:microsoft.com/office/officeart/2018/5/layout/IconCircleLabelList"/>
    <dgm:cxn modelId="{DC767F80-ED4E-45EB-9EC7-263D5FCBCA00}" type="presParOf" srcId="{5624EE10-DAD5-451F-9796-27432B8F3535}" destId="{B96929F1-F1B2-4AB8-86D6-1E54C8B08B83}" srcOrd="3" destOrd="0" presId="urn:microsoft.com/office/officeart/2018/5/layout/IconCircleLabelList"/>
    <dgm:cxn modelId="{0F70325B-0298-4A0D-A19E-96DE966B6F95}" type="presParOf" srcId="{DA8093D2-DFBB-4FC7-AE7B-5B98A638B307}" destId="{AECF4CDE-0539-415C-9335-EA182CE781E9}" srcOrd="1" destOrd="0" presId="urn:microsoft.com/office/officeart/2018/5/layout/IconCircleLabelList"/>
    <dgm:cxn modelId="{81F5C963-D050-4200-9427-A3A8417472D0}" type="presParOf" srcId="{DA8093D2-DFBB-4FC7-AE7B-5B98A638B307}" destId="{C7557324-EDFC-4F85-9EB4-BCCDA5D40EC4}" srcOrd="2" destOrd="0" presId="urn:microsoft.com/office/officeart/2018/5/layout/IconCircleLabelList"/>
    <dgm:cxn modelId="{1917BC90-948E-4D34-8E15-6E6DA035629E}" type="presParOf" srcId="{C7557324-EDFC-4F85-9EB4-BCCDA5D40EC4}" destId="{342F9D02-8386-4086-B1BE-2E7CBE937834}" srcOrd="0" destOrd="0" presId="urn:microsoft.com/office/officeart/2018/5/layout/IconCircleLabelList"/>
    <dgm:cxn modelId="{16602495-044F-4D8C-8980-11D35B64B819}" type="presParOf" srcId="{C7557324-EDFC-4F85-9EB4-BCCDA5D40EC4}" destId="{29C18121-3579-4506-9C56-E726FA7082DD}" srcOrd="1" destOrd="0" presId="urn:microsoft.com/office/officeart/2018/5/layout/IconCircleLabelList"/>
    <dgm:cxn modelId="{B6007157-FCD1-4823-BD14-0F77E3BE0F1F}" type="presParOf" srcId="{C7557324-EDFC-4F85-9EB4-BCCDA5D40EC4}" destId="{F34FC983-1367-450A-A237-7F266635DC46}" srcOrd="2" destOrd="0" presId="urn:microsoft.com/office/officeart/2018/5/layout/IconCircleLabelList"/>
    <dgm:cxn modelId="{D0727F10-A6FA-43AF-8A5C-5742B1D05D22}" type="presParOf" srcId="{C7557324-EDFC-4F85-9EB4-BCCDA5D40EC4}" destId="{F570B7DD-5626-4B70-B4DB-BA709A8A6A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7A84-B5CD-429C-AC2E-FD984D5D4D71}">
      <dsp:nvSpPr>
        <dsp:cNvPr id="0" name=""/>
        <dsp:cNvSpPr/>
      </dsp:nvSpPr>
      <dsp:spPr>
        <a:xfrm>
          <a:off x="0" y="434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976CC-BCA2-4BBA-95D9-8CD6F73AE063}">
      <dsp:nvSpPr>
        <dsp:cNvPr id="0" name=""/>
        <dsp:cNvSpPr/>
      </dsp:nvSpPr>
      <dsp:spPr>
        <a:xfrm>
          <a:off x="307708" y="229308"/>
          <a:ext cx="559469" cy="559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297FF-0A87-4493-AE01-4A1717480C54}">
      <dsp:nvSpPr>
        <dsp:cNvPr id="0" name=""/>
        <dsp:cNvSpPr/>
      </dsp:nvSpPr>
      <dsp:spPr>
        <a:xfrm>
          <a:off x="1174886" y="434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Overview of summarization in the healthcare industry.</a:t>
          </a:r>
          <a:endParaRPr lang="en-US" sz="2500" kern="1200" dirty="0"/>
        </a:p>
      </dsp:txBody>
      <dsp:txXfrm>
        <a:off x="1174886" y="434"/>
        <a:ext cx="8731113" cy="1017218"/>
      </dsp:txXfrm>
    </dsp:sp>
    <dsp:sp modelId="{38A62070-3685-48CA-8F8A-119A797EDB8F}">
      <dsp:nvSpPr>
        <dsp:cNvPr id="0" name=""/>
        <dsp:cNvSpPr/>
      </dsp:nvSpPr>
      <dsp:spPr>
        <a:xfrm>
          <a:off x="0" y="1271957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80FF8-6918-400E-BA35-3F2812001882}">
      <dsp:nvSpPr>
        <dsp:cNvPr id="0" name=""/>
        <dsp:cNvSpPr/>
      </dsp:nvSpPr>
      <dsp:spPr>
        <a:xfrm>
          <a:off x="307708" y="1500831"/>
          <a:ext cx="559469" cy="559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194D-2F72-46A8-A9A4-6F0ECA6EC370}">
      <dsp:nvSpPr>
        <dsp:cNvPr id="0" name=""/>
        <dsp:cNvSpPr/>
      </dsp:nvSpPr>
      <dsp:spPr>
        <a:xfrm>
          <a:off x="1174886" y="1271957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Advantages : Improves efficiency, reduces information overload, and enhances decision-making.</a:t>
          </a:r>
          <a:endParaRPr lang="en-US" sz="2500" kern="1200" dirty="0"/>
        </a:p>
      </dsp:txBody>
      <dsp:txXfrm>
        <a:off x="1174886" y="1271957"/>
        <a:ext cx="8731113" cy="1017218"/>
      </dsp:txXfrm>
    </dsp:sp>
    <dsp:sp modelId="{D3E29FEB-EA52-41C4-A52F-58C352A9AC7F}">
      <dsp:nvSpPr>
        <dsp:cNvPr id="0" name=""/>
        <dsp:cNvSpPr/>
      </dsp:nvSpPr>
      <dsp:spPr>
        <a:xfrm>
          <a:off x="0" y="2543480"/>
          <a:ext cx="9906000" cy="1017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790F-C226-465C-99B2-9697A232D59F}">
      <dsp:nvSpPr>
        <dsp:cNvPr id="0" name=""/>
        <dsp:cNvSpPr/>
      </dsp:nvSpPr>
      <dsp:spPr>
        <a:xfrm>
          <a:off x="307708" y="2772354"/>
          <a:ext cx="559469" cy="559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6E07-41DA-4A02-B6E4-C397464B6E44}">
      <dsp:nvSpPr>
        <dsp:cNvPr id="0" name=""/>
        <dsp:cNvSpPr/>
      </dsp:nvSpPr>
      <dsp:spPr>
        <a:xfrm>
          <a:off x="1174886" y="2543480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Focus on medical data such as EHRs, clinical notes, and research findings.</a:t>
          </a:r>
          <a:endParaRPr lang="en-US" sz="2500" kern="1200"/>
        </a:p>
      </dsp:txBody>
      <dsp:txXfrm>
        <a:off x="1174886" y="2543480"/>
        <a:ext cx="8731113" cy="1017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B892F-F4F2-48BC-A998-609E3BFE7B48}">
      <dsp:nvSpPr>
        <dsp:cNvPr id="0" name=""/>
        <dsp:cNvSpPr/>
      </dsp:nvSpPr>
      <dsp:spPr>
        <a:xfrm>
          <a:off x="0" y="2004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0B4F8-8621-4CA3-AFF1-918D9CF4F61F}">
      <dsp:nvSpPr>
        <dsp:cNvPr id="0" name=""/>
        <dsp:cNvSpPr/>
      </dsp:nvSpPr>
      <dsp:spPr>
        <a:xfrm>
          <a:off x="307297" y="230572"/>
          <a:ext cx="558723" cy="55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11A1C-8108-4F9F-A4B4-E65DE78A0471}">
      <dsp:nvSpPr>
        <dsp:cNvPr id="0" name=""/>
        <dsp:cNvSpPr/>
      </dsp:nvSpPr>
      <dsp:spPr>
        <a:xfrm>
          <a:off x="1173318" y="2004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NLP and AI Boom</a:t>
          </a:r>
          <a:endParaRPr lang="en-US" sz="2200" kern="1200"/>
        </a:p>
      </dsp:txBody>
      <dsp:txXfrm>
        <a:off x="1173318" y="2004"/>
        <a:ext cx="4225018" cy="1015860"/>
      </dsp:txXfrm>
    </dsp:sp>
    <dsp:sp modelId="{8F60FF92-0977-496A-B6C9-2FA176748BD1}">
      <dsp:nvSpPr>
        <dsp:cNvPr id="0" name=""/>
        <dsp:cNvSpPr/>
      </dsp:nvSpPr>
      <dsp:spPr>
        <a:xfrm>
          <a:off x="0" y="1271829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1C89F-AE36-4728-AC4D-E909A8B9756F}">
      <dsp:nvSpPr>
        <dsp:cNvPr id="0" name=""/>
        <dsp:cNvSpPr/>
      </dsp:nvSpPr>
      <dsp:spPr>
        <a:xfrm>
          <a:off x="307297" y="1500398"/>
          <a:ext cx="558723" cy="558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8491-A850-47D4-9F23-ACB5DA83ED75}">
      <dsp:nvSpPr>
        <dsp:cNvPr id="0" name=""/>
        <dsp:cNvSpPr/>
      </dsp:nvSpPr>
      <dsp:spPr>
        <a:xfrm>
          <a:off x="1173318" y="1271829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 Volume</a:t>
          </a:r>
          <a:endParaRPr lang="en-US" sz="2200" kern="1200"/>
        </a:p>
      </dsp:txBody>
      <dsp:txXfrm>
        <a:off x="1173318" y="1271829"/>
        <a:ext cx="4225018" cy="1015860"/>
      </dsp:txXfrm>
    </dsp:sp>
    <dsp:sp modelId="{F8656DA9-9F87-4689-81AD-89218F764DB1}">
      <dsp:nvSpPr>
        <dsp:cNvPr id="0" name=""/>
        <dsp:cNvSpPr/>
      </dsp:nvSpPr>
      <dsp:spPr>
        <a:xfrm>
          <a:off x="0" y="2541655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C19B9-2B50-4B8B-91B8-DB845DC4DC94}">
      <dsp:nvSpPr>
        <dsp:cNvPr id="0" name=""/>
        <dsp:cNvSpPr/>
      </dsp:nvSpPr>
      <dsp:spPr>
        <a:xfrm>
          <a:off x="307297" y="2770223"/>
          <a:ext cx="558723" cy="558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46884-8908-4FED-885E-F4EF72785C83}">
      <dsp:nvSpPr>
        <dsp:cNvPr id="0" name=""/>
        <dsp:cNvSpPr/>
      </dsp:nvSpPr>
      <dsp:spPr>
        <a:xfrm>
          <a:off x="1173318" y="2541655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Regulatory Compliance</a:t>
          </a:r>
          <a:endParaRPr lang="en-US" sz="2200" kern="1200"/>
        </a:p>
      </dsp:txBody>
      <dsp:txXfrm>
        <a:off x="1173318" y="2541655"/>
        <a:ext cx="4225018" cy="1015860"/>
      </dsp:txXfrm>
    </dsp:sp>
    <dsp:sp modelId="{878B928A-2FD9-41F9-9BBF-A2EC804243D4}">
      <dsp:nvSpPr>
        <dsp:cNvPr id="0" name=""/>
        <dsp:cNvSpPr/>
      </dsp:nvSpPr>
      <dsp:spPr>
        <a:xfrm>
          <a:off x="0" y="3811480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9A48C-C3B8-4F69-8929-36DDCD8B7DD0}">
      <dsp:nvSpPr>
        <dsp:cNvPr id="0" name=""/>
        <dsp:cNvSpPr/>
      </dsp:nvSpPr>
      <dsp:spPr>
        <a:xfrm>
          <a:off x="307297" y="4040048"/>
          <a:ext cx="558723" cy="558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BD82-995E-4802-A698-F3B6202F69F4}">
      <dsp:nvSpPr>
        <dsp:cNvPr id="0" name=""/>
        <dsp:cNvSpPr/>
      </dsp:nvSpPr>
      <dsp:spPr>
        <a:xfrm>
          <a:off x="1173318" y="3811480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Patient-Centric Care</a:t>
          </a:r>
          <a:endParaRPr lang="en-US" sz="2200" kern="1200"/>
        </a:p>
      </dsp:txBody>
      <dsp:txXfrm>
        <a:off x="1173318" y="3811480"/>
        <a:ext cx="4225018" cy="1015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A331E-E0CF-A04A-B633-6E13E272100C}">
      <dsp:nvSpPr>
        <dsp:cNvPr id="0" name=""/>
        <dsp:cNvSpPr/>
      </dsp:nvSpPr>
      <dsp:spPr>
        <a:xfrm>
          <a:off x="284496" y="0"/>
          <a:ext cx="4829344" cy="48293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02B3E-F9EA-B14C-8785-1023037E8BA1}">
      <dsp:nvSpPr>
        <dsp:cNvPr id="0" name=""/>
        <dsp:cNvSpPr/>
      </dsp:nvSpPr>
      <dsp:spPr>
        <a:xfrm>
          <a:off x="743283" y="458787"/>
          <a:ext cx="1883444" cy="1883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Advanced Summarization Tools</a:t>
          </a:r>
          <a:endParaRPr lang="en-US" sz="1800" kern="1200"/>
        </a:p>
      </dsp:txBody>
      <dsp:txXfrm>
        <a:off x="835225" y="550729"/>
        <a:ext cx="1699560" cy="1699560"/>
      </dsp:txXfrm>
    </dsp:sp>
    <dsp:sp modelId="{8D536C6D-DE4C-3542-983E-BABAEA42833A}">
      <dsp:nvSpPr>
        <dsp:cNvPr id="0" name=""/>
        <dsp:cNvSpPr/>
      </dsp:nvSpPr>
      <dsp:spPr>
        <a:xfrm>
          <a:off x="2771608" y="458787"/>
          <a:ext cx="1883444" cy="1883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Operational Efficiency</a:t>
          </a:r>
          <a:endParaRPr lang="en-US" sz="1800" kern="1200"/>
        </a:p>
      </dsp:txBody>
      <dsp:txXfrm>
        <a:off x="2863550" y="550729"/>
        <a:ext cx="1699560" cy="1699560"/>
      </dsp:txXfrm>
    </dsp:sp>
    <dsp:sp modelId="{32740B74-5045-354A-AF6E-50ACC22DC1E9}">
      <dsp:nvSpPr>
        <dsp:cNvPr id="0" name=""/>
        <dsp:cNvSpPr/>
      </dsp:nvSpPr>
      <dsp:spPr>
        <a:xfrm>
          <a:off x="743283" y="2487112"/>
          <a:ext cx="1883444" cy="1883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Patient Engagement</a:t>
          </a:r>
          <a:endParaRPr lang="en-US" sz="1800" kern="1200"/>
        </a:p>
      </dsp:txBody>
      <dsp:txXfrm>
        <a:off x="835225" y="2579054"/>
        <a:ext cx="1699560" cy="1699560"/>
      </dsp:txXfrm>
    </dsp:sp>
    <dsp:sp modelId="{22943A28-4FBF-8F42-AB5E-E8EC72ED3E77}">
      <dsp:nvSpPr>
        <dsp:cNvPr id="0" name=""/>
        <dsp:cNvSpPr/>
      </dsp:nvSpPr>
      <dsp:spPr>
        <a:xfrm>
          <a:off x="2771608" y="2487112"/>
          <a:ext cx="1883444" cy="1883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System Integration</a:t>
          </a:r>
          <a:endParaRPr lang="en-US" sz="1800" kern="1200"/>
        </a:p>
      </dsp:txBody>
      <dsp:txXfrm>
        <a:off x="2863550" y="2579054"/>
        <a:ext cx="1699560" cy="1699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4627-7C95-954F-9E08-F34E9EB7A981}">
      <dsp:nvSpPr>
        <dsp:cNvPr id="0" name=""/>
        <dsp:cNvSpPr/>
      </dsp:nvSpPr>
      <dsp:spPr>
        <a:xfrm>
          <a:off x="0" y="318265"/>
          <a:ext cx="5102662" cy="92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Data Privacy Concerns</a:t>
          </a:r>
          <a:endParaRPr lang="en-US" sz="3600" kern="1200"/>
        </a:p>
      </dsp:txBody>
      <dsp:txXfrm>
        <a:off x="45235" y="363500"/>
        <a:ext cx="5012192" cy="836170"/>
      </dsp:txXfrm>
    </dsp:sp>
    <dsp:sp modelId="{CC4BDDB1-7C45-1749-8A56-2ADF489C5749}">
      <dsp:nvSpPr>
        <dsp:cNvPr id="0" name=""/>
        <dsp:cNvSpPr/>
      </dsp:nvSpPr>
      <dsp:spPr>
        <a:xfrm>
          <a:off x="0" y="1348585"/>
          <a:ext cx="5102662" cy="926640"/>
        </a:xfrm>
        <a:prstGeom prst="roundRect">
          <a:avLst/>
        </a:prstGeom>
        <a:solidFill>
          <a:schemeClr val="accent2">
            <a:hueOff val="4168938"/>
            <a:satOff val="1357"/>
            <a:lumOff val="-37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Model Accuracy</a:t>
          </a:r>
          <a:endParaRPr lang="en-US" sz="3600" kern="1200"/>
        </a:p>
      </dsp:txBody>
      <dsp:txXfrm>
        <a:off x="45235" y="1393820"/>
        <a:ext cx="5012192" cy="836170"/>
      </dsp:txXfrm>
    </dsp:sp>
    <dsp:sp modelId="{9D6C8758-88F7-A44E-903C-A9250E2962E5}">
      <dsp:nvSpPr>
        <dsp:cNvPr id="0" name=""/>
        <dsp:cNvSpPr/>
      </dsp:nvSpPr>
      <dsp:spPr>
        <a:xfrm>
          <a:off x="0" y="2378905"/>
          <a:ext cx="5102662" cy="926640"/>
        </a:xfrm>
        <a:prstGeom prst="roundRect">
          <a:avLst/>
        </a:prstGeom>
        <a:solidFill>
          <a:schemeClr val="accent2">
            <a:hueOff val="8337877"/>
            <a:satOff val="2715"/>
            <a:lumOff val="-7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Integration Challenges</a:t>
          </a:r>
          <a:endParaRPr lang="en-US" sz="3600" kern="1200"/>
        </a:p>
      </dsp:txBody>
      <dsp:txXfrm>
        <a:off x="45235" y="2424140"/>
        <a:ext cx="5012192" cy="836170"/>
      </dsp:txXfrm>
    </dsp:sp>
    <dsp:sp modelId="{6406F787-D87C-664F-ABF1-E87FFC6814FC}">
      <dsp:nvSpPr>
        <dsp:cNvPr id="0" name=""/>
        <dsp:cNvSpPr/>
      </dsp:nvSpPr>
      <dsp:spPr>
        <a:xfrm>
          <a:off x="0" y="3409225"/>
          <a:ext cx="5102662" cy="926640"/>
        </a:xfrm>
        <a:prstGeom prst="roundRec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Regulatory Compliance</a:t>
          </a:r>
          <a:endParaRPr lang="en-US" sz="3600" kern="1200"/>
        </a:p>
      </dsp:txBody>
      <dsp:txXfrm>
        <a:off x="45235" y="3454460"/>
        <a:ext cx="5012192" cy="836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CD61C-1A6C-0642-8AB9-52A87AD9386C}">
      <dsp:nvSpPr>
        <dsp:cNvPr id="0" name=""/>
        <dsp:cNvSpPr/>
      </dsp:nvSpPr>
      <dsp:spPr>
        <a:xfrm>
          <a:off x="0" y="2809014"/>
          <a:ext cx="5102662" cy="18430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Step 1:</a:t>
          </a:r>
          <a:r>
            <a:rPr lang="en-IN" sz="1300" kern="1200"/>
            <a:t> Process and summarize medical content with NLP models.</a:t>
          </a:r>
          <a:br>
            <a:rPr lang="en-IN" sz="1300" kern="1200"/>
          </a:br>
          <a:r>
            <a:rPr lang="en-IN" sz="1300" b="1" kern="1200"/>
            <a:t>Step 2:</a:t>
          </a:r>
          <a:r>
            <a:rPr lang="en-IN" sz="1300" kern="1200"/>
            <a:t> Export summarized data to a Tableau-compatible format.</a:t>
          </a:r>
          <a:br>
            <a:rPr lang="en-IN" sz="1300" kern="1200"/>
          </a:br>
          <a:r>
            <a:rPr lang="en-IN" sz="1300" b="1" kern="1200"/>
            <a:t>Step 3:</a:t>
          </a:r>
          <a:r>
            <a:rPr lang="en-IN" sz="1300" kern="1200"/>
            <a:t> Import data into Tableau, create visualizations for easier comprehension.</a:t>
          </a:r>
          <a:br>
            <a:rPr lang="en-IN" sz="1300" kern="1200"/>
          </a:br>
          <a:r>
            <a:rPr lang="en-IN" sz="1300" b="1" kern="1200"/>
            <a:t>Step 4:</a:t>
          </a:r>
          <a:r>
            <a:rPr lang="en-IN" sz="1300" kern="1200"/>
            <a:t> Develop interactive dashboards for trend exploration and insight generation.</a:t>
          </a:r>
          <a:br>
            <a:rPr lang="en-IN" sz="1300" kern="1200"/>
          </a:br>
          <a:r>
            <a:rPr lang="en-IN" sz="1300" b="1" kern="1200"/>
            <a:t>Step 5:</a:t>
          </a:r>
          <a:r>
            <a:rPr lang="en-IN" sz="1300" kern="1200"/>
            <a:t> Use Tableau to monitor NLP model effectiveness and identify improvement areas.</a:t>
          </a:r>
          <a:endParaRPr lang="en-US" sz="1300" kern="1200"/>
        </a:p>
      </dsp:txBody>
      <dsp:txXfrm>
        <a:off x="0" y="2809014"/>
        <a:ext cx="5102662" cy="1843017"/>
      </dsp:txXfrm>
    </dsp:sp>
    <dsp:sp modelId="{2E3F612C-9027-F94A-927A-663EBD740232}">
      <dsp:nvSpPr>
        <dsp:cNvPr id="0" name=""/>
        <dsp:cNvSpPr/>
      </dsp:nvSpPr>
      <dsp:spPr>
        <a:xfrm rot="10800000">
          <a:off x="0" y="2098"/>
          <a:ext cx="5102662" cy="2834560"/>
        </a:xfrm>
        <a:prstGeom prst="upArrowCallout">
          <a:avLst/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 err="1"/>
            <a:t>AutoTokenizer</a:t>
          </a:r>
          <a:r>
            <a:rPr lang="en-IN" sz="1300" b="1" kern="1200" dirty="0"/>
            <a:t> with T5-small:</a:t>
          </a:r>
          <a:r>
            <a:rPr lang="en-IN" sz="1300" kern="1200" dirty="0"/>
            <a:t> Used for encoding and decoding text to align with the T5 architecture.</a:t>
          </a:r>
          <a:br>
            <a:rPr lang="en-IN" sz="1300" kern="1200" dirty="0"/>
          </a:br>
          <a:r>
            <a:rPr lang="en-IN" sz="1300" b="1" kern="1200" dirty="0"/>
            <a:t>Advantages:</a:t>
          </a:r>
          <a:r>
            <a:rPr lang="en-IN" sz="1300" kern="1200" dirty="0"/>
            <a:t> Efficient handling of long sequences and high-quality, coherent summaries.</a:t>
          </a:r>
          <a:br>
            <a:rPr lang="en-IN" sz="1300" kern="1200" dirty="0"/>
          </a:br>
          <a:r>
            <a:rPr lang="en-IN" sz="1300" b="1" kern="1200" dirty="0"/>
            <a:t>Relevance:</a:t>
          </a:r>
          <a:r>
            <a:rPr lang="en-IN" sz="1300" kern="1200" dirty="0"/>
            <a:t> Ensures consistent and contextually relevant summarization.</a:t>
          </a:r>
          <a:endParaRPr lang="en-US" sz="1300" kern="1200" dirty="0"/>
        </a:p>
      </dsp:txBody>
      <dsp:txXfrm rot="10800000">
        <a:off x="0" y="2098"/>
        <a:ext cx="5102662" cy="1841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D830F-B992-5C43-A1FC-F32CB2C947D8}">
      <dsp:nvSpPr>
        <dsp:cNvPr id="0" name=""/>
        <dsp:cNvSpPr/>
      </dsp:nvSpPr>
      <dsp:spPr>
        <a:xfrm>
          <a:off x="0" y="0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Summarization tools are essential for managing large healthcare data volumes.</a:t>
          </a:r>
          <a:endParaRPr lang="en-US" sz="2600" kern="1200"/>
        </a:p>
      </dsp:txBody>
      <dsp:txXfrm>
        <a:off x="31291" y="31291"/>
        <a:ext cx="7267277" cy="1005757"/>
      </dsp:txXfrm>
    </dsp:sp>
    <dsp:sp modelId="{69D4B3D1-10F6-DD43-B9A1-70BD627B18EA}">
      <dsp:nvSpPr>
        <dsp:cNvPr id="0" name=""/>
        <dsp:cNvSpPr/>
      </dsp:nvSpPr>
      <dsp:spPr>
        <a:xfrm>
          <a:off x="742950" y="1246396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6253407"/>
            <a:satOff val="2036"/>
            <a:lumOff val="-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NLP models like T5-small with AutoTokenizer enhance summarization accuracy.</a:t>
          </a:r>
          <a:endParaRPr lang="en-US" sz="2600" kern="1200"/>
        </a:p>
      </dsp:txBody>
      <dsp:txXfrm>
        <a:off x="774241" y="1277687"/>
        <a:ext cx="6920147" cy="1005757"/>
      </dsp:txXfrm>
    </dsp:sp>
    <dsp:sp modelId="{184F23E4-7C57-E249-972B-38BE9FFCC823}">
      <dsp:nvSpPr>
        <dsp:cNvPr id="0" name=""/>
        <dsp:cNvSpPr/>
      </dsp:nvSpPr>
      <dsp:spPr>
        <a:xfrm>
          <a:off x="1485900" y="2492793"/>
          <a:ext cx="8420100" cy="1068339"/>
        </a:xfrm>
        <a:prstGeom prst="roundRect">
          <a:avLst>
            <a:gd name="adj" fmla="val 10000"/>
          </a:avLst>
        </a:prstGeom>
        <a:solidFill>
          <a:schemeClr val="accent2">
            <a:hueOff val="12506815"/>
            <a:satOff val="4072"/>
            <a:lumOff val="-1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Integration with Tableau allows for effective visualization and decision-making.</a:t>
          </a:r>
          <a:endParaRPr lang="en-US" sz="2600" kern="1200"/>
        </a:p>
      </dsp:txBody>
      <dsp:txXfrm>
        <a:off x="1517191" y="2524084"/>
        <a:ext cx="6920147" cy="1005757"/>
      </dsp:txXfrm>
    </dsp:sp>
    <dsp:sp modelId="{57B8A397-4FF6-3049-84EE-17ECC58A2302}">
      <dsp:nvSpPr>
        <dsp:cNvPr id="0" name=""/>
        <dsp:cNvSpPr/>
      </dsp:nvSpPr>
      <dsp:spPr>
        <a:xfrm>
          <a:off x="7725679" y="810157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881923" y="810157"/>
        <a:ext cx="381932" cy="522551"/>
      </dsp:txXfrm>
    </dsp:sp>
    <dsp:sp modelId="{AA41C2AD-F62F-5244-A8EF-C2D9CA27B24D}">
      <dsp:nvSpPr>
        <dsp:cNvPr id="0" name=""/>
        <dsp:cNvSpPr/>
      </dsp:nvSpPr>
      <dsp:spPr>
        <a:xfrm>
          <a:off x="8468629" y="2049432"/>
          <a:ext cx="694420" cy="6944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201600"/>
            <a:satOff val="-17747"/>
            <a:lumOff val="-24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201600"/>
              <a:satOff val="-17747"/>
              <a:lumOff val="-2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624873" y="2049432"/>
        <a:ext cx="381932" cy="5225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FF0DB-27C0-4725-8E1A-9CD4F31F79A1}">
      <dsp:nvSpPr>
        <dsp:cNvPr id="0" name=""/>
        <dsp:cNvSpPr/>
      </dsp:nvSpPr>
      <dsp:spPr>
        <a:xfrm>
          <a:off x="1790203" y="3066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A9737-2A80-48EA-B770-9AA53B1EA6DC}">
      <dsp:nvSpPr>
        <dsp:cNvPr id="0" name=""/>
        <dsp:cNvSpPr/>
      </dsp:nvSpPr>
      <dsp:spPr>
        <a:xfrm>
          <a:off x="2250890" y="463753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29F1-F1B2-4AB8-86D6-1E54C8B08B83}">
      <dsp:nvSpPr>
        <dsp:cNvPr id="0" name=""/>
        <dsp:cNvSpPr/>
      </dsp:nvSpPr>
      <dsp:spPr>
        <a:xfrm>
          <a:off x="1099171" y="2838066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[1] </a:t>
          </a:r>
          <a:r>
            <a:rPr lang="en-IN" sz="1100" kern="1200">
              <a:hlinkClick xmlns:r="http://schemas.openxmlformats.org/officeDocument/2006/relationships" r:id="rId3"/>
            </a:rPr>
            <a:t>https://www.ncbi.nlm.nih.gov/pmc/articles/PMC10635391/</a:t>
          </a:r>
          <a:endParaRPr lang="en-US" sz="1100" kern="1200"/>
        </a:p>
      </dsp:txBody>
      <dsp:txXfrm>
        <a:off x="1099171" y="2838066"/>
        <a:ext cx="3543750" cy="720000"/>
      </dsp:txXfrm>
    </dsp:sp>
    <dsp:sp modelId="{342F9D02-8386-4086-B1BE-2E7CBE937834}">
      <dsp:nvSpPr>
        <dsp:cNvPr id="0" name=""/>
        <dsp:cNvSpPr/>
      </dsp:nvSpPr>
      <dsp:spPr>
        <a:xfrm>
          <a:off x="5954109" y="3066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18121-3579-4506-9C56-E726FA7082DD}">
      <dsp:nvSpPr>
        <dsp:cNvPr id="0" name=""/>
        <dsp:cNvSpPr/>
      </dsp:nvSpPr>
      <dsp:spPr>
        <a:xfrm>
          <a:off x="6414796" y="463753"/>
          <a:ext cx="1240312" cy="12403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0B7DD-5626-4B70-B4DB-BA709A8A6A05}">
      <dsp:nvSpPr>
        <dsp:cNvPr id="0" name=""/>
        <dsp:cNvSpPr/>
      </dsp:nvSpPr>
      <dsp:spPr>
        <a:xfrm>
          <a:off x="5263078" y="2838066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[2] </a:t>
          </a:r>
          <a:r>
            <a:rPr lang="en-IN" sz="1100" kern="1200">
              <a:hlinkClick xmlns:r="http://schemas.openxmlformats.org/officeDocument/2006/relationships" r:id="rId6"/>
            </a:rPr>
            <a:t>https://www.ncbi.nlm.nih.gov/pmc/articles/PMC10716777/</a:t>
          </a:r>
          <a:endParaRPr lang="en-US" sz="1100" kern="1200"/>
        </a:p>
      </dsp:txBody>
      <dsp:txXfrm>
        <a:off x="5263078" y="2838066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0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6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5474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EB638-CDEA-0B54-CB94-743E8D381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6955" y="2471737"/>
            <a:ext cx="4953000" cy="2285993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 OF CONTENT – </a:t>
            </a:r>
            <a:b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LLM AND DATA VISUALIZATION TECHNIQUES</a:t>
            </a:r>
            <a:r>
              <a:rPr lang="en-IN" sz="3000" b="1" dirty="0">
                <a:effectLst/>
              </a:rPr>
              <a:t> </a:t>
            </a:r>
            <a:endParaRPr lang="en-US" sz="3000" b="1" dirty="0"/>
          </a:p>
        </p:txBody>
      </p:sp>
      <p:pic>
        <p:nvPicPr>
          <p:cNvPr id="7" name="Picture 6" descr="A robot touching a screen&#10;&#10;Description automatically generated">
            <a:extLst>
              <a:ext uri="{FF2B5EF4-FFF2-40B4-BE49-F238E27FC236}">
                <a16:creationId xmlns:a16="http://schemas.microsoft.com/office/drawing/2014/main" id="{22218A71-5F21-35BC-C4BB-3B47F58D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03" r="10054"/>
          <a:stretch/>
        </p:blipFill>
        <p:spPr>
          <a:xfrm>
            <a:off x="38091" y="-5474"/>
            <a:ext cx="9113086" cy="68579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64F6B-5573-E6B7-352D-B75C3AAAE2C7}"/>
              </a:ext>
            </a:extLst>
          </p:cNvPr>
          <p:cNvSpPr txBox="1"/>
          <p:nvPr/>
        </p:nvSpPr>
        <p:spPr>
          <a:xfrm>
            <a:off x="8498859" y="5158791"/>
            <a:ext cx="398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-Akshitha Mohan Shirva</a:t>
            </a:r>
          </a:p>
          <a:p>
            <a:r>
              <a:rPr lang="en-US" dirty="0"/>
              <a:t> 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364868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EFF44B-42C1-49F3-890B-CE3A8B25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6D703-7957-067F-4002-F338D176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003" y="2590449"/>
            <a:ext cx="9850010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cap="all" spc="300" dirty="0"/>
              <a:t>THANK YOU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A07F6-7BC6-A67F-6F23-23E20766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IN" sz="3700"/>
              <a:t>Summarization of Content in Healthcare</a:t>
            </a:r>
            <a:endParaRPr lang="en-US" sz="370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E0D8C97-F2C0-EAD6-A734-642C9128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60717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3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E870-DF66-36F8-BFD0-BA8F22D6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IN" dirty="0"/>
              <a:t>Relevant Trends in Healthcare Summarization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E7E42-9454-6C26-8C17-0F47B12C5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59498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2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AE060-3DC5-5A6D-555B-98C8AA96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IN" dirty="0"/>
              <a:t>Opportunities for Enhanced Clinical Decision Support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903642-BE90-319E-B5C9-7CAB48B41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999139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6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CEA70-54D1-72F6-C1BD-674C06FE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Threats to Implementing Summarization Tools</a:t>
            </a:r>
            <a:endParaRPr lang="en-US" sz="2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677C8-4418-F0A3-059E-EF3E4FE74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580039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43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28BE-CA18-B317-B4F9-9920F8AF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IN" sz="3700"/>
              <a:t>NLP Models for Summarization</a:t>
            </a:r>
            <a:endParaRPr lang="en-US" sz="3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D2D1D-09D8-6BEF-D077-DE8F823AF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11739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38BACE2-A249-C69D-E8CD-39B45B0BF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72162"/>
            <a:ext cx="9906000" cy="2400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B3136-04EA-D4D3-E359-2C27FA72AB0F}"/>
              </a:ext>
            </a:extLst>
          </p:cNvPr>
          <p:cNvSpPr txBox="1"/>
          <p:nvPr/>
        </p:nvSpPr>
        <p:spPr>
          <a:xfrm>
            <a:off x="2743201" y="857251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dirty="0" err="1"/>
              <a:t>Tabeau</a:t>
            </a:r>
            <a:r>
              <a:rPr lang="en-IN" dirty="0"/>
              <a:t> Dashboard showing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Hypertrol</a:t>
            </a:r>
            <a:r>
              <a:rPr lang="en-IN" dirty="0"/>
              <a:t>: Efficacy, Blood Pressure Reduction, and Clinical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52422-812B-C4CB-6564-6F4AC4CF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Key Takeaways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281A7BC-890D-E1E2-B4B9-503ECE38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849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37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0C5E-1BE7-6AA1-EE92-731875C1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References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CCEDA-5633-4926-90ED-3D805D1A5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341857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98593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318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Walbaum Display</vt:lpstr>
      <vt:lpstr>RegattaVTI</vt:lpstr>
      <vt:lpstr>SUMMARIZATION OF CONTENT –  EXPLORING LLM AND DATA VISUALIZATION TECHNIQUES </vt:lpstr>
      <vt:lpstr>Summarization of Content in Healthcare</vt:lpstr>
      <vt:lpstr>Relevant Trends in Healthcare Summarization</vt:lpstr>
      <vt:lpstr>Opportunities for Enhanced Clinical Decision Support</vt:lpstr>
      <vt:lpstr>Threats to Implementing Summarization Tools</vt:lpstr>
      <vt:lpstr>NLP Models for Summarization</vt:lpstr>
      <vt:lpstr>PowerPoint Presentation</vt:lpstr>
      <vt:lpstr>Key Takeaways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OF CONTENT –  EXPLORING LLM AND DATA VISUALIZATION TECHNIQUES </dc:title>
  <dc:creator>Shirva, Akshitha Mohan</dc:creator>
  <cp:lastModifiedBy>Shirva, Akshitha Mohan</cp:lastModifiedBy>
  <cp:revision>6</cp:revision>
  <dcterms:created xsi:type="dcterms:W3CDTF">2024-08-15T16:14:48Z</dcterms:created>
  <dcterms:modified xsi:type="dcterms:W3CDTF">2024-08-15T19:20:56Z</dcterms:modified>
</cp:coreProperties>
</file>