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78" r:id="rId8"/>
    <p:sldId id="279" r:id="rId9"/>
    <p:sldId id="261" r:id="rId10"/>
    <p:sldId id="262" r:id="rId11"/>
    <p:sldId id="263" r:id="rId12"/>
    <p:sldId id="264" r:id="rId13"/>
    <p:sldId id="280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1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F2F6-9A7B-494D-B0D5-EBBB7622061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3C9D-B434-4433-B0B6-756ABD2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1456" y="2395240"/>
            <a:ext cx="841230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CENSUS REPORTING SYSTEM</a:t>
            </a:r>
          </a:p>
          <a:p>
            <a:pPr algn="ctr"/>
            <a:endParaRPr lang="en-IN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9242" y="5657671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(B.Akshitha)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4" y="295422"/>
            <a:ext cx="352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(1)DIMENSION_EDUCATION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22110" r="24056" b="22665"/>
          <a:stretch/>
        </p:blipFill>
        <p:spPr>
          <a:xfrm>
            <a:off x="2099709" y="836209"/>
            <a:ext cx="8482819" cy="572555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967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301" y="604912"/>
            <a:ext cx="365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(2)DIMENSION_OCCUPATION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7" t="22608" r="25175" b="21669"/>
          <a:stretch/>
        </p:blipFill>
        <p:spPr>
          <a:xfrm>
            <a:off x="2447778" y="1005022"/>
            <a:ext cx="7076050" cy="474081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5438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99" y="647114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(3)DIMENSION_CITY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22608" r="29231" b="22665"/>
          <a:stretch/>
        </p:blipFill>
        <p:spPr>
          <a:xfrm>
            <a:off x="2461846" y="1167617"/>
            <a:ext cx="7624688" cy="467047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42256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7176" y="2723830"/>
            <a:ext cx="3634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22110" r="29511" b="21421"/>
          <a:stretch/>
        </p:blipFill>
        <p:spPr>
          <a:xfrm>
            <a:off x="379827" y="759655"/>
            <a:ext cx="4332849" cy="5824025"/>
          </a:xfrm>
          <a:prstGeom prst="rect">
            <a:avLst/>
          </a:prstGeom>
          <a:ln>
            <a:gradFill>
              <a:gsLst>
                <a:gs pos="72843">
                  <a:srgbClr val="B7D3ED"/>
                </a:gs>
                <a:gs pos="71687">
                  <a:srgbClr val="B8D4ED"/>
                </a:gs>
                <a:gs pos="69375">
                  <a:srgbClr val="BAD5EE"/>
                </a:gs>
                <a:gs pos="64750">
                  <a:srgbClr val="BED7EF"/>
                </a:gs>
                <a:gs pos="55500">
                  <a:srgbClr val="C6DCF1"/>
                </a:gs>
                <a:gs pos="37000">
                  <a:srgbClr val="D6E6F5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5" name="TextBox 4"/>
          <p:cNvSpPr txBox="1"/>
          <p:nvPr/>
        </p:nvSpPr>
        <p:spPr>
          <a:xfrm>
            <a:off x="379828" y="229586"/>
            <a:ext cx="3987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(1)FACT_CENSUS_EDUCATION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3011" y="229586"/>
            <a:ext cx="468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(2)FACT_CENSUS_OCCUPATION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8" t="22359" r="32307" b="21421"/>
          <a:stretch/>
        </p:blipFill>
        <p:spPr>
          <a:xfrm>
            <a:off x="7073012" y="759655"/>
            <a:ext cx="4335886" cy="582402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465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5223" y="211015"/>
            <a:ext cx="385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PACKAGE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4" t="18129" r="33986" b="22168"/>
          <a:stretch/>
        </p:blipFill>
        <p:spPr>
          <a:xfrm>
            <a:off x="2460322" y="942535"/>
            <a:ext cx="6921306" cy="545826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6969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5728" y="239151"/>
            <a:ext cx="2402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18130" r="21958" b="12963"/>
          <a:stretch/>
        </p:blipFill>
        <p:spPr>
          <a:xfrm>
            <a:off x="1949886" y="1477107"/>
            <a:ext cx="7534587" cy="47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0" t="18379" r="22098" b="12962"/>
          <a:stretch/>
        </p:blipFill>
        <p:spPr>
          <a:xfrm>
            <a:off x="1041009" y="464234"/>
            <a:ext cx="9495693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t="17881" r="27133" b="12714"/>
          <a:stretch/>
        </p:blipFill>
        <p:spPr>
          <a:xfrm>
            <a:off x="872197" y="675250"/>
            <a:ext cx="10227211" cy="57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18628" r="26993" b="12714"/>
          <a:stretch/>
        </p:blipFill>
        <p:spPr>
          <a:xfrm>
            <a:off x="731521" y="576775"/>
            <a:ext cx="1060704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41" y="647114"/>
            <a:ext cx="116621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CENSUS: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census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procedure of systematically acquiring and recording information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Censuses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began as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method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collecting national demographic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now part of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different surveys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gather information about general population in order to present a full and reliable picture of population in Cities- its Demographic and housing conditions, social and economic characteristics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essential for City wise comparisons of any kind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t="18379" r="27692" b="13211"/>
          <a:stretch/>
        </p:blipFill>
        <p:spPr>
          <a:xfrm>
            <a:off x="1041009" y="323557"/>
            <a:ext cx="10185009" cy="61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t="18130" r="26993" b="12963"/>
          <a:stretch/>
        </p:blipFill>
        <p:spPr>
          <a:xfrm>
            <a:off x="900332" y="422031"/>
            <a:ext cx="10339753" cy="60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t="19374" r="27412" b="12963"/>
          <a:stretch/>
        </p:blipFill>
        <p:spPr>
          <a:xfrm>
            <a:off x="759655" y="407962"/>
            <a:ext cx="10719582" cy="58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t="18379" r="27273" b="12714"/>
          <a:stretch/>
        </p:blipFill>
        <p:spPr>
          <a:xfrm>
            <a:off x="661182" y="478302"/>
            <a:ext cx="10846189" cy="58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8379" r="27412" b="12714"/>
          <a:stretch/>
        </p:blipFill>
        <p:spPr>
          <a:xfrm>
            <a:off x="689317" y="520505"/>
            <a:ext cx="10874326" cy="59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058" y="2433711"/>
            <a:ext cx="4711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203" y="554710"/>
            <a:ext cx="3919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2557975" y="21781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633047" y="2429784"/>
            <a:ext cx="10923479" cy="3477227"/>
            <a:chOff x="1859" y="-722"/>
            <a:chExt cx="13462" cy="7823"/>
          </a:xfrm>
        </p:grpSpPr>
        <p:sp>
          <p:nvSpPr>
            <p:cNvPr id="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327" y="-722"/>
              <a:ext cx="12000" cy="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12921" y="-50"/>
              <a:ext cx="2400" cy="4732"/>
            </a:xfrm>
            <a:prstGeom prst="flowChartMultidocument">
              <a:avLst/>
            </a:prstGeom>
            <a:blipFill>
              <a:blip r:embed="rId2"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Documents"/>
            <p:cNvSpPr>
              <a:spLocks noEditPoints="1" noChangeArrowheads="1"/>
            </p:cNvSpPr>
            <p:nvPr/>
          </p:nvSpPr>
          <p:spPr bwMode="auto">
            <a:xfrm>
              <a:off x="1859" y="104"/>
              <a:ext cx="3068" cy="4526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2077" y="1682"/>
              <a:ext cx="2300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Heterogeneous Sources</a:t>
              </a:r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	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i.e. operational data (Flat files)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5463" y="-307"/>
              <a:ext cx="2600" cy="5143"/>
            </a:xfrm>
            <a:prstGeom prst="rect">
              <a:avLst/>
            </a:prstGeom>
            <a:blipFill dpi="0" rotWithShape="1">
              <a:blip r:embed="rId4">
                <a:alphaModFix amt="69000"/>
              </a:blip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727" y="516"/>
              <a:ext cx="2000" cy="505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EXTRACT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5527" y="1853"/>
              <a:ext cx="2300" cy="505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TRANSFORM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5727" y="3182"/>
              <a:ext cx="2100" cy="505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LOAD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8387" y="413"/>
              <a:ext cx="1900" cy="3703"/>
            </a:xfrm>
            <a:prstGeom prst="flowChartMagneticDisk">
              <a:avLst/>
            </a:prstGeom>
            <a:blipFill>
              <a:blip r:embed="rId5"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8451" y="2179"/>
              <a:ext cx="1800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Data</a:t>
              </a:r>
              <a:r>
                <a:rPr kumimoji="0" lang="en-US" altLang="en-U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warehouse (Oracle)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3072" y="1918"/>
              <a:ext cx="1700" cy="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Reports Based On 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Tools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701" y="-106"/>
              <a:ext cx="1600" cy="4423"/>
            </a:xfrm>
            <a:prstGeom prst="ellipse">
              <a:avLst/>
            </a:prstGeom>
            <a:blipFill>
              <a:blip r:embed="rId6"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1362" y="674"/>
              <a:ext cx="500" cy="3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5027" y="2059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8051" y="2059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0301" y="2105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2321" y="2111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5327" y="3675"/>
              <a:ext cx="24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10627" y="3572"/>
              <a:ext cx="1400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2427" y="3296"/>
              <a:ext cx="1800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2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603" y="1026942"/>
            <a:ext cx="604178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DESIGN: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follows the start schema approach.</a:t>
            </a:r>
          </a:p>
          <a:p>
            <a:pPr lvl="0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 tables  are :</a:t>
            </a:r>
            <a:endParaRPr lang="en-US" sz="2400" u="sng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(1)City.</a:t>
            </a:r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(2)Education. </a:t>
            </a:r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(3)Occupation. </a:t>
            </a:r>
          </a:p>
          <a:p>
            <a:pPr lvl="0"/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Tables are :</a:t>
            </a:r>
            <a:endParaRPr lang="en-US" sz="2400" u="sng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(1)Fact Census Occupation.</a:t>
            </a:r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(2)Fact Census Education.</a:t>
            </a:r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/>
              <a:t> 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692" y="450166"/>
            <a:ext cx="301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8130" r="33567" b="8237"/>
          <a:stretch/>
        </p:blipFill>
        <p:spPr>
          <a:xfrm>
            <a:off x="2053884" y="1575581"/>
            <a:ext cx="6316394" cy="41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"/>
          <a:stretch/>
        </p:blipFill>
        <p:spPr>
          <a:xfrm>
            <a:off x="1041009" y="1055078"/>
            <a:ext cx="10058400" cy="5586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4862" y="393895"/>
            <a:ext cx="5297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 FILE OF CENSUS REPORTING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46" t="16005" r="8269" b="15261"/>
          <a:stretch/>
        </p:blipFill>
        <p:spPr>
          <a:xfrm>
            <a:off x="815925" y="1392703"/>
            <a:ext cx="10592972" cy="4712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9778" y="534572"/>
            <a:ext cx="706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TO CREATE DIMENSION AND FACT TABLES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3700" y="2695695"/>
            <a:ext cx="5308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t="23105" r="20979" b="21919"/>
          <a:stretch/>
        </p:blipFill>
        <p:spPr>
          <a:xfrm>
            <a:off x="2743198" y="1117564"/>
            <a:ext cx="6428937" cy="470646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4" name="TextBox 3"/>
          <p:cNvSpPr txBox="1"/>
          <p:nvPr/>
        </p:nvSpPr>
        <p:spPr>
          <a:xfrm>
            <a:off x="393894" y="717454"/>
            <a:ext cx="3027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ym typeface="Wingdings" panose="05000000000000000000" pitchFamily="2" charset="2"/>
              </a:rPr>
              <a:t>S</a:t>
            </a:r>
            <a:r>
              <a:rPr lang="en-IN" sz="2000" dirty="0" smtClean="0"/>
              <a:t>TAGING TABLE(CENSUS)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9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75</Words>
  <Application>Microsoft Office PowerPoint</Application>
  <PresentationFormat>Widescreen</PresentationFormat>
  <Paragraphs>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Bojagari, Akshitha</dc:creator>
  <cp:lastModifiedBy>Bojagari, Akshitha</cp:lastModifiedBy>
  <cp:revision>27</cp:revision>
  <dcterms:created xsi:type="dcterms:W3CDTF">2019-03-07T03:30:30Z</dcterms:created>
  <dcterms:modified xsi:type="dcterms:W3CDTF">2019-03-07T09:17:25Z</dcterms:modified>
</cp:coreProperties>
</file>