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4" r:id="rId1"/>
  </p:sldMasterIdLst>
  <p:notesMasterIdLst>
    <p:notesMasterId r:id="rId13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76" r:id="rId10"/>
    <p:sldId id="275" r:id="rId11"/>
    <p:sldId id="2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35:01.983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05:35:34.2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05:35:35.3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05:35:36.2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05:35:37.23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05:35:47.92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826 1148 24575,'1069'0'0,"-1022"-2"0,83-15 0,-73 7 0,63-15 0,-85 15 0,1 3 0,0 0 0,44-1 0,258 8 0,-139 2 0,-182-3 0,1-1 0,-1-1 0,22-6 0,-19 5 0,39-6 0,189 10 0,-4-1 0,-215-2 0,30-7 0,-34 5 0,48-4 0,-60 9 0,112 1 0,-122-1 0,-1 1 0,1-1 0,-1 1 0,1-1 0,-1 1 0,0 0 0,1 0 0,-1 0 0,0 1 0,0-1 0,4 3 0,-6-4 0,0 1 0,1-1 0,-1 1 0,1-1 0,-1 1 0,0-1 0,1 1 0,-1-1 0,0 1 0,0 0 0,1-1 0,-1 1 0,0 0 0,0-1 0,0 1 0,0-1 0,0 1 0,0 0 0,0-1 0,0 1 0,0 0 0,0-1 0,0 1 0,0 0 0,0-1 0,-1 1 0,1-1 0,0 1 0,0 0 0,-1-1 0,1 1 0,0-1 0,-1 1 0,1-1 0,-1 1 0,1-1 0,0 1 0,-1-1 0,1 1 0,-1-1 0,0 0 0,1 1 0,-1-1 0,1 0 0,-1 0 0,1 1 0,-1-1 0,-1 0 0,-17 10 0,-1-1 0,0-2 0,0 0 0,-1 0 0,-31 4 0,29-6 0,-88 19 0,0-4 0,-2-5 0,-168 1 0,-142-17 0,403 2 0,0 1 0,0 2 0,0 0 0,-35 12 0,27-8 0,-36 7 0,-156 19 0,216-33 0,0 0 0,-1 0 0,1 0 0,0 0 0,-6 3 0,10-4 0,0 1 0,-1-1 0,1 0 0,0 0 0,-1 1 0,1-1 0,0 0 0,-1 0 0,1 1 0,0-1 0,-1 0 0,1 1 0,0-1 0,0 0 0,0 1 0,-1-1 0,1 1 0,0-1 0,0 0 0,0 1 0,0-1 0,0 1 0,0-1 0,-1 1 0,2 0 0,-1-1 0,0 1 0,1 0 0,-1-1 0,0 1 0,1 0 0,-1-1 0,1 1 0,-1 0 0,1-1 0,0 1 0,-1-1 0,1 1 0,-1-1 0,1 1 0,0-1 0,1 1 0,9 5 0,0-1 0,0 0 0,0-1 0,23 6 0,51 5 0,-80-14 0,84 8 0,1-3 0,101-8 0,-50-1 0,167 3 0,-284 2 0,0 0 0,36 9 0,-32-6 0,34 4 0,242-7 0,-157-4 0,-141 2 0,-1 0 0,0 0 0,0 0 0,0-1 0,0 0 0,0 0 0,0-1 0,-1 1 0,6-3 0,-7 3 0,-1-1 0,0 1 0,0-1 0,0 0 0,0 0 0,0 1 0,-1-1 0,1 0 0,0 0 0,-1-1 0,0 1 0,1 0 0,-1 0 0,0-1 0,0 1 0,0-1 0,-1 1 0,1-1 0,0-4 0,1-1 0,-1 0 0,-1 0 0,1 0 0,-2 0 0,1 0 0,-1 0 0,-1-8 0,1 11 0,0 1 0,-1 0 0,1 0 0,-1 1 0,1-1 0,-1 0 0,0 0 0,-1 1 0,1-1 0,0 1 0,-1 0 0,0 0 0,0 0 0,0 0 0,-5-3 0,-7-4 0,-1 1 0,-1 1 0,1 0 0,-1 1 0,0 1 0,-1 1 0,0 1 0,1 0 0,-2 1 0,1 1 0,-33 0 0,-391 1 0,185 4 0,122-2 0,-185 25 0,-29 19 0,-533-1 0,-30-47 0,857 1 0,-57-11 0,-39-1 0,110 14 0,27 0 0,28 0 0,28 3 0,0 2 0,53 13 0,-26-5 0,614 87 0,-606-92 0,242 17 0,483-27 0,-775 1 0,0-2 0,36-8 0,-34 6 0,50-4 0,-28 8 0,-43 1 0,-36 1 0,-148 0 0,-466-2 0,253-28 0,247-2 0,41 7 0,39 10 0,0-4 0,1-2 0,1-3 0,2-2 0,-78-45 0,117 59 0,1-1 0,-32-26 0,44 32 0,-1-1 0,1 1 0,0-1 0,0-1 0,1 1 0,0-1 0,0 0 0,1 0 0,-5-12 0,2-2 0,0 0 0,2-1 0,1 0 0,0 0 0,2 0 0,0-33 0,1 29 0,-2 0 0,-7-35 0,5 40 0,2 0 0,0-1 0,1 1 0,2-28 0,0 48 0,0 0 0,0-1 0,0 1 0,1 0 0,-1 0 0,1 0 0,0 0 0,0-1 0,-1 1 0,1 0 0,0 0 0,1 1 0,-1-1 0,0 0 0,1 0 0,-1 0 0,1 1 0,-1-1 0,1 1 0,0-1 0,-1 1 0,1 0 0,0 0 0,0 0 0,0 0 0,0 0 0,0 0 0,0 0 0,0 1 0,1-1 0,-1 1 0,3-1 0,5 0 0,0 1 0,0 0 0,0 1 0,0 0 0,0 1 0,10 3 0,48 13 0,-1 3 0,-1 4 0,-1 2 0,-1 3 0,109 69 0,-167-95 0,-1 0 0,1 0 0,-1 0 0,0 1 0,0 0 0,0 0 0,-1 0 0,0 1 0,0-1 0,0 1 0,0 0 0,-1 0 0,5 12 0,-5-5 0,0 0 0,0 0 0,-2 0 0,1 0 0,-2 0 0,0 17 0,0-18 0,-1 0 0,0 0 0,0 0 0,-1-1 0,-6 20 0,7-27 0,-1 0 0,0 0 0,0 0 0,-1-1 0,1 1 0,-1 0 0,0-1 0,1 0 0,-2 1 0,1-1 0,0 0 0,-1-1 0,1 1 0,-1-1 0,0 1 0,0-1 0,0 0 0,-6 2 0,-10 2 0,1-1 0,-1-1 0,0 0 0,0-2 0,-1 0 0,1-2 0,0 0 0,-1-1 0,1-1 0,0-1 0,-22-6 0,29 6 0,0-2 0,0 0 0,1 0 0,-1-1 0,1-1 0,1 0 0,0 0 0,0-1 0,0-1 0,-16-17 0,21 20 0,0-1 0,0-1 0,1 1 0,0-1 0,1 0 0,-1 0 0,2 0 0,-1 0 0,1-1 0,0 1 0,1-1 0,0 0 0,0 0 0,1 0 0,0 0 0,1-16 0,1 21 0,-1 1 0,1-1 0,0 1 0,0-1 0,0 1 0,1-1 0,-1 1 0,1 0 0,0 0 0,0 0 0,0 0 0,0 0 0,0 0 0,1 0 0,-1 1 0,1-1 0,0 1 0,-1 0 0,1 0 0,0 0 0,1 0 0,-1 0 0,0 1 0,0-1 0,1 1 0,3-1 0,8-2 0,1 0 0,-1 1 0,1 0 0,24 0 0,-8 1 0,-1 2 0,0 2 0,0 0 0,0 2 0,60 16 0,-70-14 0,-1 2 0,0 0 0,0 1 0,-1 2 0,0-1 0,0 2 0,-2 1 0,1 0 0,22 23 0,-28-23 0,0 1 0,-1 0 0,0 1 0,-1 0 0,0 0 0,-2 1 0,0 0 0,0 1 0,4 18 0,-7-21 0,-2 0 0,0 0 0,-1 1 0,0-1 0,-1 0 0,-1 1 0,0-1 0,-1 0 0,-1 1 0,0-1 0,-8 27 0,7-33 0,0-1 0,-1 1 0,0-1 0,-1 0 0,0-1 0,0 1 0,0-1 0,-1 0 0,1 0 0,-1 0 0,-1-1 0,1 0 0,-1 0 0,0-1 0,0 1 0,-1-2 0,-12 6 0,5-3 0,0-1 0,1-1 0,-2 0 0,1-1 0,0-1 0,0 0 0,-1-1 0,-25-1 0,36-1 0,1 1 0,-1-1 0,1 0 0,-1 0 0,1-1 0,0 1 0,-1-1 0,1 0 0,0 0 0,0 0 0,0-1 0,1 1 0,-1-1 0,0 0 0,-2-4 0,1 2 0,1 0 0,0-1 0,0 0 0,0 0 0,1 0 0,0-1 0,0 1 0,-4-14 0,3 2 0,1 0 0,1 0 0,0 0 0,1-1 0,1 1 0,3-32 0,-2 46 0,-1 1 0,0-1 0,1 0 0,0 0 0,0 1 0,0-1 0,0 0 0,0 1 0,1-1 0,0 1 0,-1 0 0,1-1 0,0 1 0,1 0 0,-1 0 0,1 0 0,-1 1 0,1-1 0,0 1 0,0-1 0,0 1 0,0 0 0,0 0 0,1 0 0,-1 0 0,1 1 0,-1 0 0,1-1 0,-1 1 0,1 0 0,0 1 0,0-1 0,7 0 0,-9 1 0,1 0 0,0 0 0,-1 0 0,1-1 0,0 1 0,-1-1 0,1 0 0,-1 0 0,1 0 0,-1 0 0,1 0 0,-1 0 0,0-1 0,0 1 0,3-3 0,-4 2 0,0 1 0,-1-1 0,1 0 0,0 1 0,-1-1 0,0 0 0,1 0 0,-1 0 0,0 1 0,0-1 0,0 0 0,0 0 0,0 0 0,0 0 0,0 1 0,-1-1 0,1 0 0,-1 0 0,1 1 0,-1-1 0,0 0 0,0 0 0,0 1 0,0-1 0,-1-1 0,-14-23 0,-1 0 0,-1 1 0,-1 1 0,-26-26 0,14 17 0,-494-610 0,521 637 0,-5-9 0,-1 1 0,0 1 0,-1 0 0,-1 0 0,0 1 0,-15-12 0,26 24 0,0-1 0,0 1 0,0-1 0,0 1 0,0-1 0,0 1 0,1 0 0,-1 0 0,0-1 0,0 1 0,0 0 0,0 0 0,-1 0 0,1 0 0,0 0 0,0 0 0,0 0 0,0 1 0,0-1 0,0 0 0,1 0 0,-1 1 0,0-1 0,0 1 0,0-1 0,0 1 0,0-1 0,0 1 0,1-1 0,-1 1 0,-1 1 0,-2 3 0,0-1 0,0 1 0,1 0 0,-4 7 0,5-9 0,-20 39 0,2 0 0,2 2 0,-19 64 0,-17 141 0,39-156 0,-2 111 0,16-166 0,2 1 0,2-1 0,1 0 0,2-1 0,18 65 0,-21-94 0,0 0 0,1 0 0,0-1 0,0 1 0,0-1 0,1 0 0,0 0 0,1 0 0,9 9 0,2-2 0,1 0 0,27 16 0,-43-28 0,1-1 0,-1 1 0,1-1 0,0 0 0,-1 1 0,1-1 0,0-1 0,5 2 0,-7-2 0,0 0 0,0 0 0,0 0 0,0 0 0,0 0 0,0-1 0,0 1 0,0 0 0,0 0 0,0-1 0,0 1 0,-1-1 0,1 1 0,0-1 0,0 0 0,0 1 0,0-1 0,-1 0 0,1 1 0,0-1 0,-1 0 0,1 0 0,0 0 0,-1 1 0,1-1 0,-1 0 0,1 0 0,-1 0 0,1-1 0,3-10 0,-1 0 0,0-1 0,-1 1 0,0-1 0,-1 0 0,0 1 0,-2-22 0,0 3 0,2-11 0,1-35 0,-3-1 0,-16-103 0,16 174 0,0 0 0,0 0 0,-1 1 0,0-1 0,0 1 0,-1-1 0,0 1 0,-4-8 0,6 13 0,1 1 0,0 0 0,0 0 0,0-1 0,-1 1 0,1 0 0,0 0 0,0-1 0,-1 1 0,1 0 0,0 0 0,0-1 0,-1 1 0,1 0 0,0 0 0,-1 0 0,1 0 0,0 0 0,-1 0 0,1-1 0,0 1 0,-1 0 0,1 0 0,0 0 0,-1 0 0,1 0 0,0 0 0,-1 0 0,1 0 0,-1 1 0,1-1 0,0 0 0,-1 0 0,1 0 0,0 0 0,-1 1 0,-9 12 0,-1 20 0,5-4 0,1 1 0,1 1 0,2-1 0,1 0 0,1 1 0,2-1 0,1 0 0,1 0 0,2 0 0,16 51 0,-12-52 0,1-1 0,1 0 0,2 0 0,1-1 0,1-1 0,1-1 0,1 0 0,1-1 0,1-1 0,39 34 0,-39-41 0,1 0 0,0-2 0,45 23 0,-51-30 0,-1-1 0,1-1 0,0-1 0,0 0 0,0-1 0,1 0 0,25 0 0,-21-2 0,39 0 0,-1-2 0,63-9 0,-93 4 0,0-2 0,0 0 0,-1-2 0,0-1 0,-1-1 0,34-22 0,-48 27 0,0-1 0,-1 0 0,0-1 0,0 0 0,-1-1 0,0 0 0,-1-1 0,0 0 0,-1 0 0,0-1 0,-1 0 0,7-17 0,-9 18 0,-1-1 0,0 0 0,-1-1 0,-1 1 0,0-1 0,0 1 0,-1-1 0,-1 0 0,0 1 0,-1-1 0,0 1 0,-1-1 0,-6-21 0,0 14 0,0 0 0,-2 1 0,0 0 0,-1 0 0,-1 2 0,-25-31 0,-3-5 0,31 41 0,1 0 0,1-1 0,0 0 0,1 0 0,-8-20 0,13 30 0,0 0 0,1 1 0,-1-1 0,0 0 0,1 0 0,-1 0 0,1 0 0,0 0 0,0 0 0,0 0 0,1-1 0,-1 1 0,1 1 0,-1-1 0,1 0 0,0 0 0,0 0 0,0 0 0,1 0 0,-1 1 0,1-1 0,0 1 0,-1-1 0,1 1 0,0 0 0,0-1 0,0 1 0,1 0 0,-1 0 0,1 0 0,-1 1 0,6-4 0,-1 2 0,1 0 0,0 1 0,0 0 0,0 0 0,0 1 0,0-1 0,0 2 0,0-1 0,1 1 0,-1 1 0,0-1 0,0 1 0,0 1 0,0 0 0,8 2 0,5 3 0,-1 1 0,0 0 0,0 2 0,27 17 0,58 53 0,-75-55 0,61 40 0,-78-58 0,-1 0 0,1 0 0,0-2 0,0 0 0,1 0 0,0-1 0,0-1 0,0 0 0,0-1 0,0 0 0,18-1 0,561-4 0,-582 3 0,-1-1 0,0 0 0,1-1 0,-1 0 0,0-1 0,0 0 0,-1-1 0,18-7 0,1-5 0,39-29 0,-4 3 0,-29 22 0,-14 9 0,0-1 0,0-1 0,-2-1 0,21-18 0,-26 18 0,0-1 0,-1 0 0,-1-1 0,11-19 0,30-70 0,-2 1 0,-29 71 0,0 1 0,2 0 0,34-35 0,-55 65 0,0-1 0,0 1 0,1 0 0,-1 0 0,0 0 0,1 0 0,-1 1 0,1-1 0,-1 1 0,1-1 0,0 1 0,0 0 0,0 0 0,0 0 0,0 1 0,0-1 0,0 1 0,0-1 0,0 1 0,0 0 0,3 0 0,-3 1 0,0 0 0,1 0 0,-1 1 0,0-1 0,0 1 0,0-1 0,0 1 0,0 0 0,0 0 0,-1 0 0,1 1 0,-1-1 0,1 1 0,-1-1 0,0 1 0,0 0 0,0 0 0,1 3 0,6 11 0,-1 0 0,0 0 0,-2 1 0,9 35 0,7 76 0,-15-77 0,0 10 0,3 0 0,3-1 0,21 65 0,-28-111 0,3 9 0,0 0 0,-2 1 0,0 0 0,-2 0 0,4 42 0,-8-43 0,-1 0 0,-2 0 0,0 0 0,-8 34 0,7-44 0,-2 0 0,0 0 0,0-1 0,-1 0 0,-1 0 0,0 0 0,-1-1 0,-16 20 0,7-15 0,0 0 0,-1-2 0,-1 0 0,0 0 0,-1-2 0,0-1 0,-1 0 0,-1-1 0,0-2 0,0 0 0,-32 8 0,-16 0 0,0-3 0,-107 8 0,-532-10 0,419-15 0,-37 3 0,464 11 0,-36 0 0,534-3 0,-386-10 0,-225 1 0,-1-1 0,37-9 0,-32 5 0,34-2 0,42 7 0,-72 3 0,1-3 0,0 0 0,47-10 0,-38 4 0,0 2 0,1 2 0,56 3 0,42-3 0,-53-10 0,-57 7 0,48-2 0,-73 8 0,0 0 0,0 0 0,0-1 0,0 0 0,0 0 0,0-1 0,0 0 0,-1 1 0,1-2 0,9-4 0,-11 4 0,0-1 0,0 1 0,0-1 0,-1 0 0,0 0 0,0 0 0,0 0 0,0 0 0,0-1 0,-1 1 0,0-1 0,0 1 0,2-8 0,9-37 0,-2 0 0,-2-1 0,3-61 0,9-57 0,-9 81 0,1 14 0,-7 41 0,4-59 0,-10-212 0,-1 164 0,4 213 0,3-1 0,21 97 0,13 73 0,-35-208-682,0 59-1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35:02.504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35:02.867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35:08.962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728 1,'69'3,"75"13,-36-3,553 40,-450-31,-180-19,54 10,64 5,-6-5,18 1,-109-12,109-2,-131-2,0-1,-1-1,39-11,-23 3,-22 7,-1-1,0-2,0 0,-1-1,22-12,-34 11,-14 4,-22 1,-286 1,182 6,-1720 44,1127-33,708-14,29 1,582 37,-409-20,155 13,578 45,-350-63,-519-10,95 17,-117-14,-574-88,344 63,-327 9,515 12,23-1,32 0,617 17,-139 13,113 8,-449-14,-181-23,-5 0,-16 1,-28 0,-192-19,133 6,-12 0,-182-10,265 21,7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05:35:29.62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05:35:30.8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05:35:31.41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05:35:32.26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05:35:33.2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68B6D-EBA6-4D91-AA2E-9260A506E518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E6458-2E9D-496D-A0D1-9B3992F16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350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13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055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295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17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86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77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409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7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5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57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268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77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58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1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9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3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8.xml"/><Relationship Id="rId18" Type="http://schemas.openxmlformats.org/officeDocument/2006/relationships/customXml" Target="../ink/ink13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12" Type="http://schemas.openxmlformats.org/officeDocument/2006/relationships/customXml" Target="../ink/ink7.xml"/><Relationship Id="rId17" Type="http://schemas.openxmlformats.org/officeDocument/2006/relationships/customXml" Target="../ink/ink12.xml"/><Relationship Id="rId2" Type="http://schemas.openxmlformats.org/officeDocument/2006/relationships/image" Target="../media/image8.jpg"/><Relationship Id="rId16" Type="http://schemas.openxmlformats.org/officeDocument/2006/relationships/customXml" Target="../ink/ink11.xml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5" Type="http://schemas.openxmlformats.org/officeDocument/2006/relationships/customXml" Target="../ink/ink2.xml"/><Relationship Id="rId15" Type="http://schemas.openxmlformats.org/officeDocument/2006/relationships/customXml" Target="../ink/ink10.xml"/><Relationship Id="rId10" Type="http://schemas.openxmlformats.org/officeDocument/2006/relationships/image" Target="../media/image9.png"/><Relationship Id="rId19" Type="http://schemas.openxmlformats.org/officeDocument/2006/relationships/customXml" Target="../ink/ink14.xml"/><Relationship Id="rId4" Type="http://schemas.openxmlformats.org/officeDocument/2006/relationships/image" Target="../media/image70.png"/><Relationship Id="rId9" Type="http://schemas.openxmlformats.org/officeDocument/2006/relationships/customXml" Target="../ink/ink5.xml"/><Relationship Id="rId14" Type="http://schemas.openxmlformats.org/officeDocument/2006/relationships/customXml" Target="../ink/ink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321BC-BA86-A6B7-70D9-8FAFC0733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2964" y="372315"/>
            <a:ext cx="8791575" cy="2005953"/>
          </a:xfrm>
        </p:spPr>
        <p:txBody>
          <a:bodyPr>
            <a:normAutofit/>
          </a:bodyPr>
          <a:lstStyle/>
          <a:p>
            <a:r>
              <a:rPr lang="en-IN" sz="5400" b="1" dirty="0"/>
              <a:t>CRICKET SCORE CARD MANAGEMENT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F7BB0C7-3507-E7E0-BDFD-05A33AEE3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0637" y="4326510"/>
            <a:ext cx="8791575" cy="2159174"/>
          </a:xfrm>
        </p:spPr>
        <p:txBody>
          <a:bodyPr>
            <a:normAutofit/>
          </a:bodyPr>
          <a:lstStyle/>
          <a:p>
            <a:r>
              <a:rPr lang="en-IN" sz="2400" b="1" dirty="0"/>
              <a:t>2203A51552 B. SATHWIKA</a:t>
            </a:r>
          </a:p>
          <a:p>
            <a:r>
              <a:rPr lang="en-IN" sz="2400" b="1" dirty="0"/>
              <a:t>22035A51535  A. JASPER</a:t>
            </a:r>
          </a:p>
          <a:p>
            <a:r>
              <a:rPr lang="en-IN" sz="2400" b="1" dirty="0"/>
              <a:t>2205A51534  A. NIKITHA</a:t>
            </a:r>
          </a:p>
          <a:p>
            <a:r>
              <a:rPr lang="en-IN" sz="2400" b="1" dirty="0"/>
              <a:t>2205A51547  B. AKSHITHA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FD1B08-EF66-467A-DB37-B742A5283C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37059" y="2464388"/>
            <a:ext cx="3558941" cy="26692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ABC786-D678-E299-482D-E06382D4979A}"/>
              </a:ext>
            </a:extLst>
          </p:cNvPr>
          <p:cNvSpPr txBox="1"/>
          <p:nvPr/>
        </p:nvSpPr>
        <p:spPr>
          <a:xfrm>
            <a:off x="7607715" y="3783084"/>
            <a:ext cx="3249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Developed</a:t>
            </a:r>
            <a:r>
              <a:rPr lang="en-IN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IN" sz="2000" b="1" dirty="0"/>
              <a:t>By</a:t>
            </a:r>
            <a:r>
              <a:rPr lang="en-IN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IN" sz="20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8504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E28A-E3F1-CD04-1ACD-A7382A3AD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120" y="271374"/>
            <a:ext cx="9601196" cy="1303867"/>
          </a:xfrm>
        </p:spPr>
        <p:txBody>
          <a:bodyPr>
            <a:normAutofit/>
          </a:bodyPr>
          <a:lstStyle/>
          <a:p>
            <a:pPr algn="ctr"/>
            <a:r>
              <a:rPr lang="en-US" sz="4400" u="sng" dirty="0"/>
              <a:t>Sample Output</a:t>
            </a:r>
            <a:endParaRPr lang="en-IN" sz="4400" u="sng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3F9139F-33EB-47C0-4E6F-8F726EAD3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8710" y="3593739"/>
            <a:ext cx="1119497" cy="17398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A5C15-A5C8-DAA2-4993-7B802188E5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528BAAA-94BB-ABD9-004B-36F52DE50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07566" y="3703382"/>
            <a:ext cx="2501784" cy="4571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904769D-2AB3-3251-B776-B0C5DE29BA3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850473" y="3252259"/>
            <a:ext cx="4710028" cy="2632075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7795B01-23EC-4C45-145E-DA3965BD0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967" y="1293619"/>
            <a:ext cx="3649628" cy="494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452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BE7D95-C8CB-D9BE-8248-FC848AF17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610" y="-104813"/>
            <a:ext cx="9905998" cy="1478570"/>
          </a:xfrm>
        </p:spPr>
        <p:txBody>
          <a:bodyPr/>
          <a:lstStyle/>
          <a:p>
            <a:r>
              <a:rPr lang="en-IN" dirty="0"/>
              <a:t>    </a:t>
            </a:r>
          </a:p>
        </p:txBody>
      </p:sp>
      <p:pic>
        <p:nvPicPr>
          <p:cNvPr id="10" name="Content Placeholder 9" descr="Internet with solid fill">
            <a:extLst>
              <a:ext uri="{FF2B5EF4-FFF2-40B4-BE49-F238E27FC236}">
                <a16:creationId xmlns:a16="http://schemas.microsoft.com/office/drawing/2014/main" id="{269FB36E-057F-D81F-4899-E28F679941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596" y="459357"/>
            <a:ext cx="914400" cy="91440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90AAAB-EB1B-7086-6FAF-8BCC7E357A1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09571" y="1168834"/>
            <a:ext cx="11236603" cy="546756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874F55-5ADF-551C-A6E6-669D7490B8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21088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4B55-DAEF-2914-2E64-0FA19284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1B2B6-7B38-F8C0-F7FF-433C13033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/>
              <a:t>Introduction</a:t>
            </a:r>
          </a:p>
          <a:p>
            <a:r>
              <a:rPr lang="en-IN" sz="2800" dirty="0"/>
              <a:t>Problem Statement.</a:t>
            </a:r>
          </a:p>
          <a:p>
            <a:r>
              <a:rPr lang="en-IN" sz="2800" dirty="0"/>
              <a:t>Process.</a:t>
            </a:r>
          </a:p>
          <a:p>
            <a:r>
              <a:rPr lang="en-IN" sz="2800" dirty="0"/>
              <a:t>Topics involved in this program.</a:t>
            </a:r>
          </a:p>
          <a:p>
            <a:r>
              <a:rPr lang="en-IN" sz="2800" dirty="0"/>
              <a:t>Features Involved.</a:t>
            </a:r>
          </a:p>
          <a:p>
            <a:r>
              <a:rPr lang="en-IN" sz="2800" dirty="0"/>
              <a:t>Sample Output.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AE773-548B-06A6-16A0-02EC6A655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858" y="2620854"/>
            <a:ext cx="5026258" cy="27903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3F27A46-DA32-6297-92F8-CE03B6731B2B}"/>
                  </a:ext>
                </a:extLst>
              </p14:cNvPr>
              <p14:cNvContentPartPr/>
              <p14:nvPr/>
            </p14:nvContentPartPr>
            <p14:xfrm>
              <a:off x="7843080" y="383036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3F27A46-DA32-6297-92F8-CE03B6731B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53440" y="365036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0F07CE8-A1B3-1397-32BA-7AA2D0C22E1A}"/>
                  </a:ext>
                </a:extLst>
              </p14:cNvPr>
              <p14:cNvContentPartPr/>
              <p14:nvPr/>
            </p14:nvContentPartPr>
            <p14:xfrm>
              <a:off x="7843080" y="383036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0F07CE8-A1B3-1397-32BA-7AA2D0C22E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53440" y="365036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0F05AB1-77F1-8A80-FB4F-8DDCF99EC8A6}"/>
                  </a:ext>
                </a:extLst>
              </p14:cNvPr>
              <p14:cNvContentPartPr/>
              <p14:nvPr/>
            </p14:nvContentPartPr>
            <p14:xfrm>
              <a:off x="7843080" y="383036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0F05AB1-77F1-8A80-FB4F-8DDCF99EC8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53440" y="365036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750E65B-A993-EC56-B2F9-E37D1FF397C8}"/>
                  </a:ext>
                </a:extLst>
              </p14:cNvPr>
              <p14:cNvContentPartPr/>
              <p14:nvPr/>
            </p14:nvContentPartPr>
            <p14:xfrm>
              <a:off x="7794840" y="3921800"/>
              <a:ext cx="1296000" cy="112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750E65B-A993-EC56-B2F9-E37D1FF397C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04840" y="3742160"/>
                <a:ext cx="1475640" cy="47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AEE2894D-9ED7-5853-68B7-AF2218FB7B9D}"/>
              </a:ext>
            </a:extLst>
          </p:cNvPr>
          <p:cNvGrpSpPr/>
          <p:nvPr/>
        </p:nvGrpSpPr>
        <p:grpSpPr>
          <a:xfrm>
            <a:off x="8701587" y="842507"/>
            <a:ext cx="1455120" cy="586800"/>
            <a:chOff x="7772160" y="3559280"/>
            <a:chExt cx="1455120" cy="58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A19C614-954E-3AB5-F7A5-A666FEA5A9E2}"/>
                    </a:ext>
                  </a:extLst>
                </p14:cNvPr>
                <p14:cNvContentPartPr/>
                <p14:nvPr/>
              </p14:nvContentPartPr>
              <p14:xfrm>
                <a:off x="7975560" y="3931520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A19C614-954E-3AB5-F7A5-A666FEA5A9E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912920" y="38688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0A0389D-2C75-95E9-DD0C-F4C8A0555918}"/>
                    </a:ext>
                  </a:extLst>
                </p14:cNvPr>
                <p14:cNvContentPartPr/>
                <p14:nvPr/>
              </p14:nvContentPartPr>
              <p14:xfrm>
                <a:off x="7792320" y="394196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0A0389D-2C75-95E9-DD0C-F4C8A055591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729680" y="38793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52E8D99-CC51-967B-B414-47412CBB15CA}"/>
                    </a:ext>
                  </a:extLst>
                </p14:cNvPr>
                <p14:cNvContentPartPr/>
                <p14:nvPr/>
              </p14:nvContentPartPr>
              <p14:xfrm>
                <a:off x="7792320" y="3941960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52E8D99-CC51-967B-B414-47412CBB15C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729680" y="38793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DCF00D5-2268-A1EE-019E-850D34A69166}"/>
                    </a:ext>
                  </a:extLst>
                </p14:cNvPr>
                <p14:cNvContentPartPr/>
                <p14:nvPr/>
              </p14:nvContentPartPr>
              <p14:xfrm>
                <a:off x="7924800" y="4033760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DCF00D5-2268-A1EE-019E-850D34A6916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862160" y="39707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8D6FB72-2EF4-DC45-81FD-33AEB80D67B9}"/>
                    </a:ext>
                  </a:extLst>
                </p14:cNvPr>
                <p14:cNvContentPartPr/>
                <p14:nvPr/>
              </p14:nvContentPartPr>
              <p14:xfrm>
                <a:off x="7873680" y="3891200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8D6FB72-2EF4-DC45-81FD-33AEB80D67B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810680" y="38285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64551D6-28DB-90FA-F835-03BBFA32C95A}"/>
                    </a:ext>
                  </a:extLst>
                </p14:cNvPr>
                <p14:cNvContentPartPr/>
                <p14:nvPr/>
              </p14:nvContentPartPr>
              <p14:xfrm>
                <a:off x="7772160" y="406364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64551D6-28DB-90FA-F835-03BBFA32C95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709520" y="40006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7EBFEF8-B19F-4B29-C469-0FB5C26AE0F7}"/>
                    </a:ext>
                  </a:extLst>
                </p14:cNvPr>
                <p14:cNvContentPartPr/>
                <p14:nvPr/>
              </p14:nvContentPartPr>
              <p14:xfrm>
                <a:off x="8290200" y="3982280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7EBFEF8-B19F-4B29-C469-0FB5C26AE0F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227200" y="39196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AF9AAD1-4C9D-23B6-18A0-E3E37CE19CFE}"/>
                    </a:ext>
                  </a:extLst>
                </p14:cNvPr>
                <p14:cNvContentPartPr/>
                <p14:nvPr/>
              </p14:nvContentPartPr>
              <p14:xfrm>
                <a:off x="8188680" y="3972560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AF9AAD1-4C9D-23B6-18A0-E3E37CE19C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126040" y="39095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EE2AF41-BC23-7708-0B53-F4A54ACD8907}"/>
                    </a:ext>
                  </a:extLst>
                </p14:cNvPr>
                <p14:cNvContentPartPr/>
                <p14:nvPr/>
              </p14:nvContentPartPr>
              <p14:xfrm>
                <a:off x="8077080" y="3972560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EE2AF41-BC23-7708-0B53-F4A54ACD890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14080" y="39095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F16E281-28F4-5B53-67C3-0615997660F7}"/>
                    </a:ext>
                  </a:extLst>
                </p14:cNvPr>
                <p14:cNvContentPartPr/>
                <p14:nvPr/>
              </p14:nvContentPartPr>
              <p14:xfrm>
                <a:off x="7779720" y="3559280"/>
                <a:ext cx="1447560" cy="586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F16E281-28F4-5B53-67C3-0615997660F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716720" y="3496640"/>
                  <a:ext cx="1573200" cy="71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2604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2446-1BF9-0FEE-191F-782CF0A7D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u="sng" dirty="0"/>
              <a:t>INTRODUCTION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D6993-0992-55DF-668C-6ECBA596B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Cricket is a popular sport with millions of fans around the world.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Keeping track of cricket scores and statistics manually can be time-consuming and prone to errors.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Cricket Score Card Management System can automate the process, making it more efficient and accurate.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presentation introduces a solution to streamline cricket score management using the C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182539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FA22-35AB-BFF6-C560-E25D2FDB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269242" y="518615"/>
            <a:ext cx="10181230" cy="1578473"/>
          </a:xfrm>
        </p:spPr>
        <p:txBody>
          <a:bodyPr/>
          <a:lstStyle/>
          <a:p>
            <a:r>
              <a:rPr lang="en-IN" dirty="0"/>
              <a:t>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012AA-0669-9EE3-C10C-1D446419A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242" y="990019"/>
            <a:ext cx="9928296" cy="4549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u="sng" dirty="0">
                <a:latin typeface="Franklin Gothic Demi" panose="020B0703020102020204" pitchFamily="34" charset="0"/>
              </a:rPr>
              <a:t>Problem statement </a:t>
            </a:r>
            <a:r>
              <a:rPr lang="en-IN" dirty="0">
                <a:latin typeface="Franklin Gothic Demi" panose="020B0703020102020204" pitchFamily="34" charset="0"/>
              </a:rPr>
              <a:t>: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dirty="0"/>
              <a:t>Develop a C Application to store details of batters and bowlers in terms of (Name, Run-rate, Wickets, Overs, Balls, Runs). Store the data in a dynamically allocated memory of a structure.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81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1CC23B-EB36-FDB5-2E34-19175A757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3657600" y="1576873"/>
            <a:ext cx="4534678" cy="858414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87953D-FE2F-9E38-91E0-CD9A82AAD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1518" y="2963931"/>
            <a:ext cx="4718304" cy="57626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45842-C11D-8E4E-B972-D9B3B27088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DBDA8E-8FF9-2012-D091-DF982A48D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21518" y="2955131"/>
            <a:ext cx="4718304" cy="576262"/>
          </a:xfrm>
        </p:spPr>
        <p:txBody>
          <a:bodyPr/>
          <a:lstStyle/>
          <a:p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7C8D075-B8B5-774E-4C5F-9B5224E0A71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r="1807" b="10819"/>
          <a:stretch/>
        </p:blipFill>
        <p:spPr>
          <a:xfrm>
            <a:off x="2726224" y="1285357"/>
            <a:ext cx="6574959" cy="4287286"/>
          </a:xfrm>
        </p:spPr>
      </p:pic>
    </p:spTree>
    <p:extLst>
      <p:ext uri="{BB962C8B-B14F-4D97-AF65-F5344CB8AC3E}">
        <p14:creationId xmlns:p14="http://schemas.microsoft.com/office/powerpoint/2010/main" val="26024378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5A664-5B8A-5DF1-3554-35963F9D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962" y="107045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u="sng" dirty="0"/>
              <a:t>P</a:t>
            </a:r>
            <a:r>
              <a:rPr lang="en-IN" u="sng" dirty="0"/>
              <a:t>ROCESS</a:t>
            </a:r>
            <a:endParaRPr lang="en-IN" sz="44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D9E72-6DF1-CDF1-23CD-2B48D615B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962" y="2538116"/>
            <a:ext cx="9905999" cy="354171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Ask the user to enter number of batsman’s score of ones,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twos..fours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 sixes.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Ask the user to enter number of bowlers and runs given by bowler, overs, wickets taken.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According to user’s choice output will be displayed.</a:t>
            </a:r>
          </a:p>
        </p:txBody>
      </p:sp>
    </p:spTree>
    <p:extLst>
      <p:ext uri="{BB962C8B-B14F-4D97-AF65-F5344CB8AC3E}">
        <p14:creationId xmlns:p14="http://schemas.microsoft.com/office/powerpoint/2010/main" val="348237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101B7-90FC-D3D1-E6E0-FACD96898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ED21D5-2EBA-DD35-A04C-9FF813143F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707" t="1030" r="51988" b="-53"/>
          <a:stretch/>
        </p:blipFill>
        <p:spPr>
          <a:xfrm>
            <a:off x="770025" y="886176"/>
            <a:ext cx="4021050" cy="4734462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0BF226D-C39F-E2BE-19C4-AFA86A99A2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7550"/>
          <a:stretch/>
        </p:blipFill>
        <p:spPr>
          <a:xfrm>
            <a:off x="6200775" y="1970089"/>
            <a:ext cx="5221200" cy="3650549"/>
          </a:xfrm>
        </p:spPr>
      </p:pic>
    </p:spTree>
    <p:extLst>
      <p:ext uri="{BB962C8B-B14F-4D97-AF65-F5344CB8AC3E}">
        <p14:creationId xmlns:p14="http://schemas.microsoft.com/office/powerpoint/2010/main" val="1172808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4321F-D9FF-B989-9370-8DFCDAFFA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400" u="sng" dirty="0"/>
              <a:t>TOPICS INVOLVED IN THIS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CA9F1-9F1D-EFEC-9C87-D6249B2A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Conditional statements.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Input and output functions.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Looping statements.(for, while and do while)</a:t>
            </a:r>
          </a:p>
        </p:txBody>
      </p:sp>
    </p:spTree>
    <p:extLst>
      <p:ext uri="{BB962C8B-B14F-4D97-AF65-F5344CB8AC3E}">
        <p14:creationId xmlns:p14="http://schemas.microsoft.com/office/powerpoint/2010/main" val="14865896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5575E-9608-5C86-9781-B409B1928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865" y="327514"/>
            <a:ext cx="9905998" cy="1478570"/>
          </a:xfrm>
        </p:spPr>
        <p:txBody>
          <a:bodyPr/>
          <a:lstStyle/>
          <a:p>
            <a:r>
              <a:rPr lang="en-IN" dirty="0"/>
              <a:t>Features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8BF54-38B5-9BF6-6E00-18AC1804C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184" y="2047531"/>
            <a:ext cx="9905999" cy="3541714"/>
          </a:xfrm>
        </p:spPr>
        <p:txBody>
          <a:bodyPr>
            <a:normAutofit/>
          </a:bodyPr>
          <a:lstStyle/>
          <a:p>
            <a:endParaRPr lang="en-IN" b="1" i="0" dirty="0">
              <a:effectLst/>
              <a:latin typeface="Söhne"/>
            </a:endParaRPr>
          </a:p>
          <a:p>
            <a:endParaRPr lang="en-IN" b="1" dirty="0">
              <a:latin typeface="Söhne"/>
            </a:endParaRPr>
          </a:p>
          <a:p>
            <a:r>
              <a:rPr lang="en-IN" b="1" i="0" dirty="0">
                <a:effectLst/>
                <a:latin typeface="Söhne"/>
              </a:rPr>
              <a:t>Player and Team Management.</a:t>
            </a:r>
          </a:p>
          <a:p>
            <a:r>
              <a:rPr lang="en-IN" b="1" i="0" dirty="0">
                <a:effectLst/>
                <a:latin typeface="Söhne"/>
              </a:rPr>
              <a:t>Score Entry.</a:t>
            </a:r>
            <a:endParaRPr lang="en-IN" dirty="0"/>
          </a:p>
          <a:p>
            <a:r>
              <a:rPr lang="en-IN" b="1" i="0" dirty="0">
                <a:effectLst/>
                <a:latin typeface="Söhne"/>
              </a:rPr>
              <a:t>Statistics Calculation</a:t>
            </a:r>
            <a:r>
              <a:rPr lang="en-IN" dirty="0"/>
              <a:t>.</a:t>
            </a:r>
          </a:p>
          <a:p>
            <a:r>
              <a:rPr lang="en-IN" b="1" i="0" dirty="0">
                <a:effectLst/>
                <a:latin typeface="Söhne"/>
              </a:rPr>
              <a:t>Match Reports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4040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471</TotalTime>
  <Words>242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Franklin Gothic Demi</vt:lpstr>
      <vt:lpstr>Garamond</vt:lpstr>
      <vt:lpstr>Söhne</vt:lpstr>
      <vt:lpstr>Wingdings</vt:lpstr>
      <vt:lpstr>Organic</vt:lpstr>
      <vt:lpstr>CRICKET SCORE CARD MANAGEMENT SYSTEM</vt:lpstr>
      <vt:lpstr>CONTENTS</vt:lpstr>
      <vt:lpstr>INTRODUCTION</vt:lpstr>
      <vt:lpstr>   </vt:lpstr>
      <vt:lpstr>PowerPoint Presentation</vt:lpstr>
      <vt:lpstr>PROCESS</vt:lpstr>
      <vt:lpstr>   </vt:lpstr>
      <vt:lpstr>TOPICS INVOLVED IN THIS PROGRAM</vt:lpstr>
      <vt:lpstr>Features Involved</vt:lpstr>
      <vt:lpstr>Sample Output</vt:lpstr>
      <vt:lpstr>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BUS RESERVATION                SYSTEM</dc:title>
  <dc:creator>Swarna Baisa</dc:creator>
  <cp:lastModifiedBy>Amarlapudi Jasper</cp:lastModifiedBy>
  <cp:revision>7</cp:revision>
  <dcterms:created xsi:type="dcterms:W3CDTF">2023-02-13T18:50:37Z</dcterms:created>
  <dcterms:modified xsi:type="dcterms:W3CDTF">2023-06-06T07:54:46Z</dcterms:modified>
</cp:coreProperties>
</file>