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7" r:id="rId5"/>
    <p:sldId id="268" r:id="rId6"/>
    <p:sldId id="269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B20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5BC3-E768-C527-2E1E-48C3AAC7E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8F9D3-9655-A0AC-9A74-0B57B2CAF4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55205-C45A-C793-9246-1BC77FE8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A16-2CEE-436E-929B-FC37C5146F11}" type="datetimeFigureOut">
              <a:rPr lang="en-IN" smtClean="0"/>
              <a:t>04/06/25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AFE0-DF4E-79CC-0248-9F1D6A74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7B3EF-C5CC-1CBC-A9C0-CBB522C0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D5E7-5C8B-4114-AAF5-44568A1CF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66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3F8DB-DCE6-5C75-BEAB-FD62B301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9F902-9DCB-E6B1-D832-4CB7B0B70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093B-0E16-DDC3-5DE5-E9752FA2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A16-2CEE-436E-929B-FC37C5146F11}" type="datetimeFigureOut">
              <a:rPr lang="en-IN" smtClean="0"/>
              <a:t>04/06/25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C3DC3-8A6A-6FDA-851F-337BF05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408E5-9AA3-6D2C-68FF-D364283D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D5E7-5C8B-4114-AAF5-44568A1CF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48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521D6-846A-E4EF-6953-DD354CB27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8434C-ABB0-9331-EDFF-0732EC4B5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0E45E-89BB-54DE-D656-4A268A15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A16-2CEE-436E-929B-FC37C5146F11}" type="datetimeFigureOut">
              <a:rPr lang="en-IN" smtClean="0"/>
              <a:t>04/06/25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EEE3F-6B59-8FFB-260B-F8926E46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C732-7AEC-90D8-19CD-90999D9D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D5E7-5C8B-4114-AAF5-44568A1CF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3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03BF-136F-EBE8-E93A-DADE3473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E5796-1229-E1A5-5F1A-9491852C3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FDFD-3CD7-73BE-4E4D-67BACC6B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A16-2CEE-436E-929B-FC37C5146F11}" type="datetimeFigureOut">
              <a:rPr lang="en-IN" smtClean="0"/>
              <a:t>04/06/25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3B27C-F28A-31D3-AD0B-56650168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6ED7-F907-B70F-6462-D23D4544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D5E7-5C8B-4114-AAF5-44568A1CF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64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D807C-B1C0-E6F1-BB51-5C701BB9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EDD91-05BC-6A28-1D45-F2E8AE4D2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CE79-CE1D-24CF-B948-AFB9E8F0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A16-2CEE-436E-929B-FC37C5146F11}" type="datetimeFigureOut">
              <a:rPr lang="en-IN" smtClean="0"/>
              <a:t>04/06/25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201CD-A6E2-2933-777F-91F31894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FED28-D216-589C-5732-14B338AC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D5E7-5C8B-4114-AAF5-44568A1CF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97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6E10-4B53-CD10-3088-8069503A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C9473-FD3F-6A64-6FC5-81407A9B1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BFE53-4ED4-EE1C-3064-2AEF79756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B232F-63B0-F725-F19E-B1640CFF4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A16-2CEE-436E-929B-FC37C5146F11}" type="datetimeFigureOut">
              <a:rPr lang="en-IN" smtClean="0"/>
              <a:t>04/06/25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FA80C-B182-E80F-6AB5-9B6C9531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BB1F-C0FF-66D9-7D96-00E47BB8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D5E7-5C8B-4114-AAF5-44568A1CF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1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7023-A36C-410C-B2D8-EBC75651F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3B549-B9E2-36B0-084F-C949A8588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BA356-CE45-6D38-F2D5-8F27F44DC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46B08-CDA0-A981-31FD-A20D9CC38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705EA-8CC9-8D3D-8065-1D2F2F94D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7A553-AA12-1E51-386B-F91DC445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A16-2CEE-436E-929B-FC37C5146F11}" type="datetimeFigureOut">
              <a:rPr lang="en-IN" smtClean="0"/>
              <a:t>04/06/25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E8822-94EA-15D7-FF20-CDB5CC37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34BCE0-4659-AEA4-F916-AAFBB068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D5E7-5C8B-4114-AAF5-44568A1CF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33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C6990-A88A-4E4E-3627-E2BE9169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0DF72-E6B2-B6BE-E398-B10EA44E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A16-2CEE-436E-929B-FC37C5146F11}" type="datetimeFigureOut">
              <a:rPr lang="en-IN" smtClean="0"/>
              <a:t>04/06/25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8E91-86CE-17F7-C3BF-7E63D659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0A2D7-6C01-0FDE-DE71-064BCECC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D5E7-5C8B-4114-AAF5-44568A1CF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47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6B6CD-F425-B2F4-199F-6F95D05B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A16-2CEE-436E-929B-FC37C5146F11}" type="datetimeFigureOut">
              <a:rPr lang="en-IN" smtClean="0"/>
              <a:t>04/06/25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5F35C-5D4A-5946-47E2-7CB19CB4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BD846-55C8-9744-9B13-CA9F2281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D5E7-5C8B-4114-AAF5-44568A1CF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74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98F8-2E94-ABEF-5AD7-93EEDD60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EDA95-9954-FAD3-AA8E-ABC2C4D69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E154F-502D-F65D-5BA0-9B06E8057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7C1F9A-73CD-4753-D034-03BFBA9B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A16-2CEE-436E-929B-FC37C5146F11}" type="datetimeFigureOut">
              <a:rPr lang="en-IN" smtClean="0"/>
              <a:t>04/06/25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D2381-46CA-F930-25A9-299AE01F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E3464-A132-4B50-5B55-EAA58C74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D5E7-5C8B-4114-AAF5-44568A1CF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91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7A8FB-AFEC-9BB2-FF15-C6DB4654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89512-8D41-3382-2242-A1C040ED5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E7CC5-C945-C73D-3D0F-834371AD7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51DC4-DECF-0247-6A0A-2886BFDE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42A16-2CEE-436E-929B-FC37C5146F11}" type="datetimeFigureOut">
              <a:rPr lang="en-IN" smtClean="0"/>
              <a:t>04/06/25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E2D0F-CCA8-08E3-15F8-FC67B4A0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13B3F-AD4F-766D-90BD-02269B99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FD5E7-5C8B-4114-AAF5-44568A1CF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9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8C46A-E0BC-7329-0656-9B45F3476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1EBA6-FEDE-FBFC-B7B6-27D024BD0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9F59-DE7A-827A-3D4C-679C2CDB9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F42A16-2CEE-436E-929B-FC37C5146F11}" type="datetimeFigureOut">
              <a:rPr lang="en-IN" smtClean="0"/>
              <a:t>04/06/25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D5290-9C76-E9D6-5C05-A7D4EF2BE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3B1FC-A527-5164-AE70-092DD350E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8FD5E7-5C8B-4114-AAF5-44568A1CFF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15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58102F-8DC8-291C-22CF-8273D295A953}"/>
              </a:ext>
            </a:extLst>
          </p:cNvPr>
          <p:cNvSpPr txBox="1"/>
          <p:nvPr/>
        </p:nvSpPr>
        <p:spPr>
          <a:xfrm>
            <a:off x="599769" y="1779639"/>
            <a:ext cx="1101212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C8B20A"/>
                </a:solidFill>
              </a:rPr>
              <a:t>// </a:t>
            </a:r>
            <a:r>
              <a:rPr lang="en-US" sz="3600" dirty="0">
                <a:solidFill>
                  <a:srgbClr val="002060"/>
                </a:solidFill>
              </a:rPr>
              <a:t>End-to-End Data Pipeline &amp; Dashboard Assignment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3600" dirty="0">
                <a:solidFill>
                  <a:srgbClr val="C8B20A"/>
                </a:solidFill>
              </a:rPr>
              <a:t>//</a:t>
            </a:r>
            <a:r>
              <a:rPr lang="en-US" sz="4800" dirty="0">
                <a:solidFill>
                  <a:srgbClr val="C8B20A"/>
                </a:solidFill>
              </a:rPr>
              <a:t> </a:t>
            </a:r>
            <a:r>
              <a:rPr lang="en-US" sz="3200" dirty="0">
                <a:solidFill>
                  <a:srgbClr val="002060"/>
                </a:solidFill>
              </a:rPr>
              <a:t>Using Python, SQL, and Power BI</a:t>
            </a:r>
          </a:p>
          <a:p>
            <a:endParaRPr lang="en-IN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8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1E9FF-6F5B-EB6D-5005-3F472BC39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CFDE9-2E1F-5703-C153-DD20B56A7909}"/>
              </a:ext>
            </a:extLst>
          </p:cNvPr>
          <p:cNvSpPr txBox="1"/>
          <p:nvPr/>
        </p:nvSpPr>
        <p:spPr>
          <a:xfrm>
            <a:off x="599769" y="1779639"/>
            <a:ext cx="10609006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Part 1: Data Upload to MySQL</a:t>
            </a:r>
          </a:p>
          <a:p>
            <a:endParaRPr lang="en-US" sz="32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Create MySQL database and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Import CSV data using MySQL Workbench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Deliverables: Table screenshot, SQL script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47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F8767-329F-B9B4-8B23-4D95E1F21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43E835-DB51-33EE-5A6E-70D1D6C2F632}"/>
              </a:ext>
            </a:extLst>
          </p:cNvPr>
          <p:cNvSpPr txBox="1"/>
          <p:nvPr/>
        </p:nvSpPr>
        <p:spPr>
          <a:xfrm>
            <a:off x="599769" y="1779639"/>
            <a:ext cx="10776154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Part 2: Data Extraction with Python</a:t>
            </a:r>
          </a:p>
          <a:p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Use </a:t>
            </a:r>
            <a:r>
              <a:rPr lang="en-US" sz="3200" dirty="0" err="1">
                <a:solidFill>
                  <a:srgbClr val="002060"/>
                </a:solidFill>
              </a:rPr>
              <a:t>SQLAlchemy</a:t>
            </a:r>
            <a:r>
              <a:rPr lang="en-US" sz="3200" dirty="0">
                <a:solidFill>
                  <a:srgbClr val="002060"/>
                </a:solidFill>
              </a:rPr>
              <a:t> and </a:t>
            </a:r>
            <a:r>
              <a:rPr lang="en-US" sz="3200" dirty="0" err="1">
                <a:solidFill>
                  <a:srgbClr val="002060"/>
                </a:solidFill>
              </a:rPr>
              <a:t>PyMySQL</a:t>
            </a:r>
            <a:r>
              <a:rPr lang="en-US" sz="3200" dirty="0">
                <a:solidFill>
                  <a:srgbClr val="002060"/>
                </a:solidFill>
              </a:rPr>
              <a:t> to connect to MySQL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Fetch data into a Pandas </a:t>
            </a:r>
            <a:r>
              <a:rPr lang="en-US" sz="3200" dirty="0" err="1">
                <a:solidFill>
                  <a:srgbClr val="002060"/>
                </a:solidFill>
              </a:rPr>
              <a:t>DataFrame</a:t>
            </a:r>
            <a:endParaRPr lang="en-US" sz="3200" dirty="0">
              <a:solidFill>
                <a:srgbClr val="002060"/>
              </a:solidFill>
            </a:endParaRPr>
          </a:p>
          <a:p>
            <a:endParaRPr lang="en-IN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73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93510-5E35-31E6-23F6-4E1B8E115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4203D6-F1C4-FB58-8FF0-95AF0EB5D03C}"/>
              </a:ext>
            </a:extLst>
          </p:cNvPr>
          <p:cNvSpPr txBox="1"/>
          <p:nvPr/>
        </p:nvSpPr>
        <p:spPr>
          <a:xfrm>
            <a:off x="599769" y="1779639"/>
            <a:ext cx="10609006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Part 3: Data Cleaning and Correction</a:t>
            </a:r>
          </a:p>
          <a:p>
            <a:endParaRPr lang="en-US" sz="4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Handle missing, duplicate, and inconsistent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Convert data types and derive new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Deliverables: </a:t>
            </a:r>
            <a:r>
              <a:rPr lang="en-US" sz="2800" dirty="0" err="1">
                <a:solidFill>
                  <a:srgbClr val="002060"/>
                </a:solidFill>
              </a:rPr>
              <a:t>Jupyter</a:t>
            </a:r>
            <a:r>
              <a:rPr lang="en-US" sz="2800" dirty="0">
                <a:solidFill>
                  <a:srgbClr val="002060"/>
                </a:solidFill>
              </a:rPr>
              <a:t> Notebook with code and markdown</a:t>
            </a:r>
          </a:p>
          <a:p>
            <a:endParaRPr lang="en-IN" sz="11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654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D66F8-52E6-D196-B7AC-17E007C9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996752-98DF-C4BC-3F17-DA8BD32B52BA}"/>
              </a:ext>
            </a:extLst>
          </p:cNvPr>
          <p:cNvSpPr txBox="1"/>
          <p:nvPr/>
        </p:nvSpPr>
        <p:spPr>
          <a:xfrm>
            <a:off x="599769" y="1779639"/>
            <a:ext cx="10609006" cy="2223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Part 4: Visualization with Python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Use Matplotlib and Seaborn for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Examples: State-wise colleges, Fees vs. Ranking, Timeline of establishments, etc.</a:t>
            </a:r>
          </a:p>
          <a:p>
            <a:endParaRPr lang="en-IN" sz="105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788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6FC3B-417C-884D-D48F-D8A1942C3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BD4C6-956A-5EE2-F02F-3F45580811DC}"/>
              </a:ext>
            </a:extLst>
          </p:cNvPr>
          <p:cNvSpPr txBox="1"/>
          <p:nvPr/>
        </p:nvSpPr>
        <p:spPr>
          <a:xfrm>
            <a:off x="639098" y="1848465"/>
            <a:ext cx="1060900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Part 5: Store Cleaned Data in MySQL</a:t>
            </a:r>
          </a:p>
          <a:p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Save the cleaned </a:t>
            </a:r>
            <a:r>
              <a:rPr lang="en-US" sz="2400" dirty="0" err="1">
                <a:solidFill>
                  <a:srgbClr val="002060"/>
                </a:solidFill>
              </a:rPr>
              <a:t>DataFrame</a:t>
            </a:r>
            <a:r>
              <a:rPr lang="en-US" sz="2400" dirty="0">
                <a:solidFill>
                  <a:srgbClr val="002060"/>
                </a:solidFill>
              </a:rPr>
              <a:t> to a new table using Pandas `</a:t>
            </a:r>
            <a:r>
              <a:rPr lang="en-US" sz="2400" dirty="0" err="1">
                <a:solidFill>
                  <a:srgbClr val="002060"/>
                </a:solidFill>
              </a:rPr>
              <a:t>to_sql</a:t>
            </a:r>
            <a:r>
              <a:rPr lang="en-US" sz="2400" dirty="0">
                <a:solidFill>
                  <a:srgbClr val="002060"/>
                </a:solidFill>
              </a:rPr>
              <a:t>()`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Deliverables: Screenshot and Python snippet</a:t>
            </a:r>
          </a:p>
          <a:p>
            <a:endParaRPr lang="en-IN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72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E8E0E-6889-C854-1295-899EFA910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027BF0-0E11-A8FF-5410-8D6A9A611CD7}"/>
              </a:ext>
            </a:extLst>
          </p:cNvPr>
          <p:cNvSpPr txBox="1"/>
          <p:nvPr/>
        </p:nvSpPr>
        <p:spPr>
          <a:xfrm>
            <a:off x="599768" y="1779639"/>
            <a:ext cx="11208773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Part 6: Power BI Dashboard</a:t>
            </a:r>
          </a:p>
          <a:p>
            <a:endParaRPr lang="en-IN" sz="1100" dirty="0">
              <a:solidFill>
                <a:srgbClr val="00206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2060"/>
                </a:solidFill>
              </a:rPr>
              <a:t>Connect Power BI to cleaned MySQL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2060"/>
                </a:solidFill>
              </a:rPr>
              <a:t>Create visualizations: State-wise map, Scatter plot, Timeline, Filters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2060"/>
                </a:solidFill>
              </a:rPr>
              <a:t>Deliverables: Dashboard screenshot and PBIX file</a:t>
            </a:r>
          </a:p>
          <a:p>
            <a:endParaRPr lang="en-IN" sz="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21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181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Akshit Wadhwa</cp:lastModifiedBy>
  <cp:revision>12</cp:revision>
  <dcterms:created xsi:type="dcterms:W3CDTF">2025-02-04T12:03:09Z</dcterms:created>
  <dcterms:modified xsi:type="dcterms:W3CDTF">2025-06-04T14:16:08Z</dcterms:modified>
</cp:coreProperties>
</file>