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57" r:id="rId5"/>
    <p:sldId id="264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BA645-562F-4DCB-9E77-FF9D6CB031D6}" v="4" dt="2023-10-18T10:06:05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kshit (Cognizant)" userId="e7da0ece-e8d5-465d-a6da-0c79672e00a0" providerId="ADAL" clId="{98BBA645-562F-4DCB-9E77-FF9D6CB031D6}"/>
    <pc:docChg chg="undo custSel delSld modSld">
      <pc:chgData name="Yadav, Akshit (Cognizant)" userId="e7da0ece-e8d5-465d-a6da-0c79672e00a0" providerId="ADAL" clId="{98BBA645-562F-4DCB-9E77-FF9D6CB031D6}" dt="2023-10-18T10:06:20.102" v="66" actId="1076"/>
      <pc:docMkLst>
        <pc:docMk/>
      </pc:docMkLst>
      <pc:sldChg chg="addSp del delDesignElem">
        <pc:chgData name="Yadav, Akshit (Cognizant)" userId="e7da0ece-e8d5-465d-a6da-0c79672e00a0" providerId="ADAL" clId="{98BBA645-562F-4DCB-9E77-FF9D6CB031D6}" dt="2023-10-17T07:24:11.217" v="30"/>
        <pc:sldMkLst>
          <pc:docMk/>
          <pc:sldMk cId="3207209208" sldId="256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3207209208" sldId="256"/>
            <ac:spMk id="43" creationId="{27577DEC-D9A5-404D-9789-702F4319BEC8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3207209208" sldId="256"/>
            <ac:grpSpMk id="44" creationId="{CEEA9366-CEA8-4F23-B065-4337F0D836FE}"/>
          </ac:grpSpMkLst>
        </pc:grpChg>
      </pc:sldChg>
      <pc:sldChg chg="addSp modSp del mod delDesignElem">
        <pc:chgData name="Yadav, Akshit (Cognizant)" userId="e7da0ece-e8d5-465d-a6da-0c79672e00a0" providerId="ADAL" clId="{98BBA645-562F-4DCB-9E77-FF9D6CB031D6}" dt="2023-10-18T09:55:57.343" v="48" actId="1036"/>
        <pc:sldMkLst>
          <pc:docMk/>
          <pc:sldMk cId="2053634207" sldId="257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053634207" sldId="257"/>
            <ac:spMk id="33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2053634207" sldId="257"/>
            <ac:grpSpMk id="10" creationId="{648049AD-9827-49E8-8BF5-32E175C8EA8A}"/>
          </ac:grpSpMkLst>
        </pc:grpChg>
        <pc:picChg chg="mod">
          <ac:chgData name="Yadav, Akshit (Cognizant)" userId="e7da0ece-e8d5-465d-a6da-0c79672e00a0" providerId="ADAL" clId="{98BBA645-562F-4DCB-9E77-FF9D6CB031D6}" dt="2023-10-18T09:55:57.343" v="48" actId="1036"/>
          <ac:picMkLst>
            <pc:docMk/>
            <pc:sldMk cId="2053634207" sldId="257"/>
            <ac:picMk id="4" creationId="{D0447D5E-ECC5-E7DA-A101-F4AF8A4323F5}"/>
          </ac:picMkLst>
        </pc:picChg>
      </pc:sldChg>
      <pc:sldChg chg="addSp modSp del mod delDesignElem">
        <pc:chgData name="Yadav, Akshit (Cognizant)" userId="e7da0ece-e8d5-465d-a6da-0c79672e00a0" providerId="ADAL" clId="{98BBA645-562F-4DCB-9E77-FF9D6CB031D6}" dt="2023-10-17T07:24:23.270" v="32" actId="47"/>
        <pc:sldMkLst>
          <pc:docMk/>
          <pc:sldMk cId="1657122706" sldId="258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657122706" sldId="258"/>
            <ac:spMk id="5" creationId="{7DF20B42-3C56-D551-6E79-DA799B8B03D4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657122706" sldId="258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657122706" sldId="258"/>
            <ac:grpSpMk id="10" creationId="{648049AD-9827-49E8-8BF5-32E175C8EA8A}"/>
          </ac:grpSpMkLst>
        </pc:grpChg>
      </pc:sldChg>
      <pc:sldChg chg="addSp modSp del mod delDesignElem">
        <pc:chgData name="Yadav, Akshit (Cognizant)" userId="e7da0ece-e8d5-465d-a6da-0c79672e00a0" providerId="ADAL" clId="{98BBA645-562F-4DCB-9E77-FF9D6CB031D6}" dt="2023-10-17T07:24:11.217" v="30"/>
        <pc:sldMkLst>
          <pc:docMk/>
          <pc:sldMk cId="141640163" sldId="259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41640163" sldId="259"/>
            <ac:spMk id="3" creationId="{17CD51D9-8733-AA81-5F58-24F274ABDD81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41640163" sldId="259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41640163" sldId="259"/>
            <ac:grpSpMk id="10" creationId="{648049AD-9827-49E8-8BF5-32E175C8EA8A}"/>
          </ac:grpSpMkLst>
        </pc:grpChg>
      </pc:sldChg>
      <pc:sldChg chg="addSp modSp del mod delDesignElem">
        <pc:chgData name="Yadav, Akshit (Cognizant)" userId="e7da0ece-e8d5-465d-a6da-0c79672e00a0" providerId="ADAL" clId="{98BBA645-562F-4DCB-9E77-FF9D6CB031D6}" dt="2023-10-17T07:24:23.957" v="33" actId="47"/>
        <pc:sldMkLst>
          <pc:docMk/>
          <pc:sldMk cId="2307302158" sldId="260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307302158" sldId="260"/>
            <ac:spMk id="4" creationId="{47252932-D4FA-77D9-4FC9-B95E8FDD2752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307302158" sldId="260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2307302158" sldId="260"/>
            <ac:grpSpMk id="10" creationId="{648049AD-9827-49E8-8BF5-32E175C8EA8A}"/>
          </ac:grpSpMkLst>
        </pc:grpChg>
      </pc:sldChg>
      <pc:sldChg chg="addSp modSp del mod delDesignElem">
        <pc:chgData name="Yadav, Akshit (Cognizant)" userId="e7da0ece-e8d5-465d-a6da-0c79672e00a0" providerId="ADAL" clId="{98BBA645-562F-4DCB-9E77-FF9D6CB031D6}" dt="2023-10-17T07:24:24.884" v="34" actId="47"/>
        <pc:sldMkLst>
          <pc:docMk/>
          <pc:sldMk cId="1934883571" sldId="262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934883571" sldId="262"/>
            <ac:spMk id="3" creationId="{64843337-E1F5-FDF0-9F2B-3DF6C10B96F9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934883571" sldId="262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934883571" sldId="262"/>
            <ac:grpSpMk id="10" creationId="{648049AD-9827-49E8-8BF5-32E175C8EA8A}"/>
          </ac:grpSpMkLst>
        </pc:grpChg>
      </pc:sldChg>
      <pc:sldChg chg="addSp delSp modSp del mod delDesignElem">
        <pc:chgData name="Yadav, Akshit (Cognizant)" userId="e7da0ece-e8d5-465d-a6da-0c79672e00a0" providerId="ADAL" clId="{98BBA645-562F-4DCB-9E77-FF9D6CB031D6}" dt="2023-10-18T10:06:20.102" v="66" actId="1076"/>
        <pc:sldMkLst>
          <pc:docMk/>
          <pc:sldMk cId="3122643551" sldId="264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3122643551" sldId="264"/>
            <ac:spMk id="8" creationId="{86C16C40-7C29-4ACC-B851-7E08E459B596}"/>
          </ac:spMkLst>
        </pc:spChg>
        <pc:spChg chg="add del mod">
          <ac:chgData name="Yadav, Akshit (Cognizant)" userId="e7da0ece-e8d5-465d-a6da-0c79672e00a0" providerId="ADAL" clId="{98BBA645-562F-4DCB-9E77-FF9D6CB031D6}" dt="2023-10-18T10:05:12.975" v="55" actId="11529"/>
          <ac:spMkLst>
            <pc:docMk/>
            <pc:sldMk cId="3122643551" sldId="264"/>
            <ac:spMk id="9" creationId="{E877269E-F86D-C20F-C090-5E51B8F453E4}"/>
          </ac:spMkLst>
        </pc:spChg>
        <pc:spChg chg="add mod">
          <ac:chgData name="Yadav, Akshit (Cognizant)" userId="e7da0ece-e8d5-465d-a6da-0c79672e00a0" providerId="ADAL" clId="{98BBA645-562F-4DCB-9E77-FF9D6CB031D6}" dt="2023-10-18T10:06:20.102" v="66" actId="1076"/>
          <ac:spMkLst>
            <pc:docMk/>
            <pc:sldMk cId="3122643551" sldId="264"/>
            <ac:spMk id="26" creationId="{0AD6B974-8D86-9971-74FD-3CAB9437C306}"/>
          </ac:spMkLst>
        </pc:spChg>
        <pc:spChg chg="mod">
          <ac:chgData name="Yadav, Akshit (Cognizant)" userId="e7da0ece-e8d5-465d-a6da-0c79672e00a0" providerId="ADAL" clId="{98BBA645-562F-4DCB-9E77-FF9D6CB031D6}" dt="2023-10-18T10:05:45.768" v="59" actId="1076"/>
          <ac:spMkLst>
            <pc:docMk/>
            <pc:sldMk cId="3122643551" sldId="264"/>
            <ac:spMk id="28" creationId="{3F72D523-6C29-9A95-16D7-2F9046C98715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3122643551" sldId="264"/>
            <ac:grpSpMk id="10" creationId="{648049AD-9827-49E8-8BF5-32E175C8EA8A}"/>
          </ac:grpSpMkLst>
        </pc:grpChg>
        <pc:cxnChg chg="add del mod">
          <ac:chgData name="Yadav, Akshit (Cognizant)" userId="e7da0ece-e8d5-465d-a6da-0c79672e00a0" providerId="ADAL" clId="{98BBA645-562F-4DCB-9E77-FF9D6CB031D6}" dt="2023-10-18T10:05:32.170" v="57" actId="11529"/>
          <ac:cxnSpMkLst>
            <pc:docMk/>
            <pc:sldMk cId="3122643551" sldId="264"/>
            <ac:cxnSpMk id="24" creationId="{5167B6F4-06A2-45D6-7E93-D62F835A4E3B}"/>
          </ac:cxnSpMkLst>
        </pc:cxnChg>
      </pc:sldChg>
      <pc:sldChg chg="addSp modSp del mod delDesignElem">
        <pc:chgData name="Yadav, Akshit (Cognizant)" userId="e7da0ece-e8d5-465d-a6da-0c79672e00a0" providerId="ADAL" clId="{98BBA645-562F-4DCB-9E77-FF9D6CB031D6}" dt="2023-10-17T07:24:26.894" v="35" actId="47"/>
        <pc:sldMkLst>
          <pc:docMk/>
          <pc:sldMk cId="2911851330" sldId="265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911851330" sldId="265"/>
            <ac:spMk id="3" creationId="{9D1870B3-8E0B-4BF4-13FD-0FA01D315102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911851330" sldId="265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2911851330" sldId="265"/>
            <ac:grpSpMk id="10" creationId="{648049AD-9827-49E8-8BF5-32E175C8EA8A}"/>
          </ac:grpSpMkLst>
        </pc:grpChg>
      </pc:sldChg>
      <pc:sldChg chg="addSp modSp del mod delDesignElem">
        <pc:chgData name="Yadav, Akshit (Cognizant)" userId="e7da0ece-e8d5-465d-a6da-0c79672e00a0" providerId="ADAL" clId="{98BBA645-562F-4DCB-9E77-FF9D6CB031D6}" dt="2023-10-17T07:24:27.585" v="36" actId="47"/>
        <pc:sldMkLst>
          <pc:docMk/>
          <pc:sldMk cId="2296900631" sldId="266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296900631" sldId="266"/>
            <ac:spMk id="3" creationId="{CDF36831-1D2E-AB80-ECFF-1F539CD4ADC3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296900631" sldId="266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2296900631" sldId="266"/>
            <ac:grpSpMk id="10" creationId="{648049AD-9827-49E8-8BF5-32E175C8EA8A}"/>
          </ac:grpSpMkLst>
        </pc:grpChg>
      </pc:sldChg>
      <pc:sldChg chg="addSp modSp del mod delDesignElem">
        <pc:chgData name="Yadav, Akshit (Cognizant)" userId="e7da0ece-e8d5-465d-a6da-0c79672e00a0" providerId="ADAL" clId="{98BBA645-562F-4DCB-9E77-FF9D6CB031D6}" dt="2023-10-17T07:24:28.053" v="37" actId="47"/>
        <pc:sldMkLst>
          <pc:docMk/>
          <pc:sldMk cId="1476775474" sldId="267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476775474" sldId="267"/>
            <ac:spMk id="3" creationId="{8117563F-F386-783C-84B4-0A0C04BA89FE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476775474" sldId="267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476775474" sldId="267"/>
            <ac:grpSpMk id="10" creationId="{648049AD-9827-49E8-8BF5-32E175C8EA8A}"/>
          </ac:grpSpMkLst>
        </pc:grpChg>
      </pc:sldChg>
      <pc:sldChg chg="addSp modSp del mod delDesignElem">
        <pc:chgData name="Yadav, Akshit (Cognizant)" userId="e7da0ece-e8d5-465d-a6da-0c79672e00a0" providerId="ADAL" clId="{98BBA645-562F-4DCB-9E77-FF9D6CB031D6}" dt="2023-10-17T07:24:28.430" v="38" actId="47"/>
        <pc:sldMkLst>
          <pc:docMk/>
          <pc:sldMk cId="2008261433" sldId="268"/>
        </pc:sldMkLst>
        <pc:spChg chg="mo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008261433" sldId="268"/>
            <ac:spMk id="3" creationId="{3E91D9C7-5085-60FD-2E73-CF6CD1F2E26A}"/>
          </ac:spMkLst>
        </pc:spChg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008261433" sldId="268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2008261433" sldId="268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28.942" v="39" actId="47"/>
        <pc:sldMkLst>
          <pc:docMk/>
          <pc:sldMk cId="1695817016" sldId="269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695817016" sldId="269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695817016" sldId="269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29.103" v="40" actId="47"/>
        <pc:sldMkLst>
          <pc:docMk/>
          <pc:sldMk cId="4023966764" sldId="270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4023966764" sldId="270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4023966764" sldId="270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29.326" v="41" actId="47"/>
        <pc:sldMkLst>
          <pc:docMk/>
          <pc:sldMk cId="3247945665" sldId="271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3247945665" sldId="271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3247945665" sldId="271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29.548" v="42" actId="47"/>
        <pc:sldMkLst>
          <pc:docMk/>
          <pc:sldMk cId="61174582" sldId="272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61174582" sldId="272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61174582" sldId="272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29.861" v="43" actId="47"/>
        <pc:sldMkLst>
          <pc:docMk/>
          <pc:sldMk cId="1702577601" sldId="273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702577601" sldId="273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702577601" sldId="273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30.290" v="44" actId="47"/>
        <pc:sldMkLst>
          <pc:docMk/>
          <pc:sldMk cId="2174497266" sldId="274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174497266" sldId="274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2174497266" sldId="274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21.814" v="31" actId="47"/>
        <pc:sldMkLst>
          <pc:docMk/>
          <pc:sldMk cId="4229365997" sldId="275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4229365997" sldId="275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4229365997" sldId="275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30.984" v="46" actId="47"/>
        <pc:sldMkLst>
          <pc:docMk/>
          <pc:sldMk cId="3431234973" sldId="276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3431234973" sldId="276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3431234973" sldId="276"/>
            <ac:grpSpMk id="10" creationId="{648049AD-9827-49E8-8BF5-32E175C8EA8A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11.217" v="30"/>
        <pc:sldMkLst>
          <pc:docMk/>
          <pc:sldMk cId="1669967970" sldId="277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1669967970" sldId="277"/>
            <ac:spMk id="20" creationId="{27577DEC-D9A5-404D-9789-702F4319BEC8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669967970" sldId="277"/>
            <ac:grpSpMk id="8" creationId="{28460BD8-AE3F-4AC9-9D0B-717052AA5D3A}"/>
          </ac:grpSpMkLst>
        </pc:gr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1669967970" sldId="277"/>
            <ac:grpSpMk id="22" creationId="{CEEA9366-CEA8-4F23-B065-4337F0D836FE}"/>
          </ac:grpSpMkLst>
        </pc:grpChg>
      </pc:sldChg>
      <pc:sldChg chg="addSp del delDesignElem">
        <pc:chgData name="Yadav, Akshit (Cognizant)" userId="e7da0ece-e8d5-465d-a6da-0c79672e00a0" providerId="ADAL" clId="{98BBA645-562F-4DCB-9E77-FF9D6CB031D6}" dt="2023-10-17T07:24:30.710" v="45" actId="47"/>
        <pc:sldMkLst>
          <pc:docMk/>
          <pc:sldMk cId="2976781404" sldId="278"/>
        </pc:sldMkLst>
        <pc:spChg chg="add">
          <ac:chgData name="Yadav, Akshit (Cognizant)" userId="e7da0ece-e8d5-465d-a6da-0c79672e00a0" providerId="ADAL" clId="{98BBA645-562F-4DCB-9E77-FF9D6CB031D6}" dt="2023-10-17T07:24:11.217" v="30"/>
          <ac:spMkLst>
            <pc:docMk/>
            <pc:sldMk cId="2976781404" sldId="278"/>
            <ac:spMk id="8" creationId="{86C16C40-7C29-4ACC-B851-7E08E459B596}"/>
          </ac:spMkLst>
        </pc:spChg>
        <pc:grpChg chg="add">
          <ac:chgData name="Yadav, Akshit (Cognizant)" userId="e7da0ece-e8d5-465d-a6da-0c79672e00a0" providerId="ADAL" clId="{98BBA645-562F-4DCB-9E77-FF9D6CB031D6}" dt="2023-10-17T07:24:11.217" v="30"/>
          <ac:grpSpMkLst>
            <pc:docMk/>
            <pc:sldMk cId="2976781404" sldId="278"/>
            <ac:grpSpMk id="10" creationId="{648049AD-9827-49E8-8BF5-32E175C8EA8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138-4088-7362-5250-60DBD21C8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9C682-B501-9A9F-24E6-2DCEF81AC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8D11-E82F-A2F7-08C9-414541AE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FF8C-47DE-85D9-07F5-8E4381FC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2D80-F3E9-2628-B497-46EC6FDD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FAC1-4377-C37C-37DF-A89A80E2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555A4-726B-AFF5-1DA5-54FE71306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EFF4-3348-09A7-68AF-4ECE1EB8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FE35-85F8-BD17-454D-C1CB011D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98C2-AE0F-46FD-41F6-6FC5E636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30950-55B0-74DE-06D7-63B66CB65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2A429-25D5-9DDF-5C88-63F73253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2292-0ADF-136B-53E5-DD6410CA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F5B1-F05B-958B-5F1C-EE33FD4F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3BBC-81C3-3617-3EE1-23A24A71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347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87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9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1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26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33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35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5DBA-50BE-E0F8-E009-9B78ADA6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64D3-C436-8DF1-7EC3-02016190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C240-D216-0F2A-55F3-0F97D832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ABF5-27B9-5AD8-0258-5A0EE32B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BEC9-F011-AFA4-39CF-BEB889C0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389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24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977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292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91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607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622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65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1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EE4B-56F3-934F-3C16-482DECD4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C20A-DFBA-E3D7-7840-ECB25B1A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D06A-230E-8808-8D4D-AC2E918C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6AF1-FA00-18CE-5026-80F00905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A6EF-88C7-2659-4971-AE05680F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4656-F35C-C5E4-E41F-737AA3C5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EB61-498D-5094-ACF0-F3DECD559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A6DF-A3B0-2A5E-4C07-7E44A68C9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299D-2DEB-EB86-C4D1-C08A1084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2718-D670-6947-0660-4AC5BDD2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DB069-4518-3D73-A61B-3E671DCC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6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6C46-B54C-BAEE-06AD-65E4E306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D595-B5C8-70C2-0FE6-BEBBB924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16C31-7093-C42C-86AD-E66180C30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FBEDC-9ABC-AEE1-2A3F-DC8665E03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A86F9-7D63-7A53-6295-E3FE726D5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88E1D-6A6A-65D3-C4D3-6B59A499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00275-A4E0-1368-168A-939DDA0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D5AC2-42D0-12D4-1BC8-1F2674B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C473-FDE1-0BB8-F153-14BAD21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F54E-B9D3-6269-95DC-3720EC6E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73EA-32E0-9419-878D-ADFB43AC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1E74C-CDE4-E40F-296E-4578A97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7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AB998-EE43-0294-1A4B-4AC2615B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5AC74-86C4-DEC5-206E-71E9863A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62057-A679-4A41-70A8-92D47B65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6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8F99-2C92-CA06-107C-738B56EB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E3E8-7561-FAA9-B68D-03A3D3CE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E964B-BE3B-347D-8359-7AC7C847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1065-1733-B6A1-D5D1-F394195F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DA935-1BC5-17AF-CCAE-AA062BF8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80B2-5384-34FA-3558-09E57215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0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E76C-371A-6C7A-1E4C-21E18DBF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60497-2EAC-3937-194D-47541AE1E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4604C-7D47-8260-0EFE-DE9F31DF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DC91A-8BB1-2B42-0E7D-9D91721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7AC3-933B-A836-F1C8-194E3D97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E7361-3C73-49D1-F0F1-06A1C26C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48A80-6E15-C3BD-8696-BD568737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48DF-0928-AD1A-2214-C4CEA1FC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BCC9-F3AD-C31A-7F67-D10C00588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1D43-8851-4ACB-8B90-F27FA05DB1F1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BD31-2E18-AA55-639E-9E0027E42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98BF-1BE2-2F00-1218-5C194B305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61FE-143A-40CC-A6C5-CCF3F469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4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508B-9348-478C-ACD6-86D248AB281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7654E1-3D35-4A13-B480-D18952DF9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B54152B-AF41-3C4E-F913-EBE8C754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27" y="2212610"/>
            <a:ext cx="7766936" cy="422751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Snowflake </a:t>
            </a:r>
            <a:r>
              <a:rPr lang="en-US" dirty="0">
                <a:solidFill>
                  <a:schemeClr val="tx1"/>
                </a:solidFill>
              </a:rPr>
              <a:t>enables data storage, processing, and analytic solutions that are faster, easier to use, and far more flexible than traditional offerings.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Snowflake is a SaaS (Software – as – a- service) solution, a cloud-based data warehouse that holds no physical space and takes care of maintenance itself.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Snowflake is also used for data science where running python is an effortless process using Snowpark for python.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A238-6611-6811-5617-A59738E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728" y="194405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Introduction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3AB82BA-441B-A75D-BDA3-69FD3DD50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4" b="23807"/>
          <a:stretch/>
        </p:blipFill>
        <p:spPr>
          <a:xfrm>
            <a:off x="-1" y="5923935"/>
            <a:ext cx="3605446" cy="9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0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5622C5-F3D0-745B-1F21-6C6F1F3A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Data warehouse and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D9-8733-AA81-5F58-24F274AB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/>
              <a:t>Data warehouse is used to store data for analytical purpose.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Cloud Computing is the delivery of computing services like servers, databases, networking, analytics, etc.</a:t>
            </a:r>
          </a:p>
          <a:p>
            <a:r>
              <a:rPr lang="en-IN" dirty="0"/>
              <a:t>Snowflake provides the management of data storage, virtual warehouses, etc.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CF377A-99E8-A111-4381-089F9B7DB760}"/>
              </a:ext>
            </a:extLst>
          </p:cNvPr>
          <p:cNvSpPr/>
          <p:nvPr/>
        </p:nvSpPr>
        <p:spPr>
          <a:xfrm>
            <a:off x="1019577" y="3091477"/>
            <a:ext cx="1920240" cy="94138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RAW data</a:t>
            </a:r>
            <a:b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(Staging)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051FBE-73D9-B3AD-A0E2-D7BC903641DF}"/>
              </a:ext>
            </a:extLst>
          </p:cNvPr>
          <p:cNvSpPr/>
          <p:nvPr/>
        </p:nvSpPr>
        <p:spPr>
          <a:xfrm>
            <a:off x="3923885" y="3091477"/>
            <a:ext cx="2463910" cy="9413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Data Integration</a:t>
            </a:r>
            <a:b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(Transformation)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81784A-7759-069F-E07E-8AAFFDF97EFF}"/>
              </a:ext>
            </a:extLst>
          </p:cNvPr>
          <p:cNvSpPr/>
          <p:nvPr/>
        </p:nvSpPr>
        <p:spPr>
          <a:xfrm>
            <a:off x="7310532" y="3065122"/>
            <a:ext cx="1920240" cy="96774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Access Layer</a:t>
            </a:r>
            <a:br>
              <a:rPr kumimoji="0" lang="en-IN" sz="1800" b="0" i="0" u="none" strike="noStrike" kern="1200" cap="none" spc="0" normalizeH="0" baseline="0" noProof="0" dirty="0">
                <a:ln w="0"/>
                <a:solidFill>
                  <a:srgbClr val="5FCBE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n-IN" sz="1800" b="0" i="0" u="none" strike="noStrike" kern="1200" cap="none" spc="0" normalizeH="0" baseline="0" noProof="0" dirty="0">
              <a:ln w="0"/>
              <a:solidFill>
                <a:srgbClr val="5FCBE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766287D-EAFD-F06E-E7A3-B1DC17BE71FF}"/>
              </a:ext>
            </a:extLst>
          </p:cNvPr>
          <p:cNvSpPr/>
          <p:nvPr/>
        </p:nvSpPr>
        <p:spPr>
          <a:xfrm>
            <a:off x="3010006" y="3323619"/>
            <a:ext cx="850745" cy="407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>
              <a:ln w="22225">
                <a:solidFill>
                  <a:srgbClr val="2E83C3"/>
                </a:solidFill>
                <a:prstDash val="solid"/>
              </a:ln>
              <a:solidFill>
                <a:srgbClr val="2E83C3">
                  <a:lumMod val="40000"/>
                  <a:lumOff val="6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846079-1F11-6855-DF19-3E6DF7A76304}"/>
              </a:ext>
            </a:extLst>
          </p:cNvPr>
          <p:cNvSpPr/>
          <p:nvPr/>
        </p:nvSpPr>
        <p:spPr>
          <a:xfrm>
            <a:off x="6436159" y="3274142"/>
            <a:ext cx="850745" cy="407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>
              <a:ln w="22225">
                <a:solidFill>
                  <a:srgbClr val="2E83C3"/>
                </a:solidFill>
                <a:prstDash val="solid"/>
              </a:ln>
              <a:solidFill>
                <a:srgbClr val="2E83C3">
                  <a:lumMod val="40000"/>
                  <a:lumOff val="6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40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64265F-7C3E-8CA0-32A1-81E4BA87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Picture 3" descr="A blue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0447D5E-ECC5-E7DA-A101-F4AF8A432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0" y="1473856"/>
            <a:ext cx="6926175" cy="480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4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F7846F-F32C-6D15-A01E-912D405A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/>
              <a:t>Snow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2FAE-6F4C-24E4-B38B-046DA7C7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IN" dirty="0"/>
              <a:t>Serverless feature which enables loading once a file appears in a bucket.</a:t>
            </a:r>
          </a:p>
          <a:p>
            <a:r>
              <a:rPr lang="en-IN" dirty="0"/>
              <a:t>Structure: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4CD506-B4FD-0AEC-25F3-6E04C6AB0543}"/>
              </a:ext>
            </a:extLst>
          </p:cNvPr>
          <p:cNvSpPr/>
          <p:nvPr/>
        </p:nvSpPr>
        <p:spPr>
          <a:xfrm>
            <a:off x="1323533" y="2959510"/>
            <a:ext cx="2324235" cy="63035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AE809-7B9D-52D1-B863-78A14CA10085}"/>
              </a:ext>
            </a:extLst>
          </p:cNvPr>
          <p:cNvSpPr/>
          <p:nvPr/>
        </p:nvSpPr>
        <p:spPr>
          <a:xfrm>
            <a:off x="1744021" y="3980658"/>
            <a:ext cx="2464185" cy="5421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S3 Bucket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53F6F-9863-62FD-A561-36A751F95E39}"/>
              </a:ext>
            </a:extLst>
          </p:cNvPr>
          <p:cNvSpPr/>
          <p:nvPr/>
        </p:nvSpPr>
        <p:spPr>
          <a:xfrm>
            <a:off x="2613470" y="4922835"/>
            <a:ext cx="2153264" cy="487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Serverless Load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B73B1-0363-DB5C-5E72-71AA78C82313}"/>
              </a:ext>
            </a:extLst>
          </p:cNvPr>
          <p:cNvSpPr/>
          <p:nvPr/>
        </p:nvSpPr>
        <p:spPr>
          <a:xfrm>
            <a:off x="3429654" y="5851421"/>
            <a:ext cx="2457518" cy="5899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Snowflake 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077BDEF-3D88-0A29-F1D9-A333C668209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2535487" y="3540030"/>
            <a:ext cx="390791" cy="4904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D529BE6-62F0-E6F8-1DD8-47D8A322B25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3133111" y="4365843"/>
            <a:ext cx="399995" cy="713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4B55FF-DEE1-929D-420A-CBEC1F6A476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3953515" y="5146523"/>
            <a:ext cx="441484" cy="968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72D523-6C29-9A95-16D7-2F9046C98715}"/>
              </a:ext>
            </a:extLst>
          </p:cNvPr>
          <p:cNvSpPr txBox="1"/>
          <p:nvPr/>
        </p:nvSpPr>
        <p:spPr>
          <a:xfrm>
            <a:off x="3825377" y="4517427"/>
            <a:ext cx="2032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S3 Notification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6B974-8D86-9971-74FD-3CAB9437C306}"/>
              </a:ext>
            </a:extLst>
          </p:cNvPr>
          <p:cNvSpPr txBox="1"/>
          <p:nvPr/>
        </p:nvSpPr>
        <p:spPr>
          <a:xfrm>
            <a:off x="2252190" y="4514301"/>
            <a:ext cx="7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312264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7BEECE-59FF-D9AB-EC4F-B0D9FBDD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6996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171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</vt:lpstr>
      <vt:lpstr>Wingdings 3</vt:lpstr>
      <vt:lpstr>Office Theme</vt:lpstr>
      <vt:lpstr>Facet</vt:lpstr>
      <vt:lpstr>Introduction</vt:lpstr>
      <vt:lpstr>Data warehouse and cloud computing</vt:lpstr>
      <vt:lpstr>Architecture</vt:lpstr>
      <vt:lpstr>Snow pipe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Yadav, Akshit (Cognizant)</dc:creator>
  <cp:lastModifiedBy>Yadav, Akshit (Cognizant)</cp:lastModifiedBy>
  <cp:revision>1</cp:revision>
  <dcterms:created xsi:type="dcterms:W3CDTF">2023-10-17T07:22:47Z</dcterms:created>
  <dcterms:modified xsi:type="dcterms:W3CDTF">2023-10-18T10:06:25Z</dcterms:modified>
</cp:coreProperties>
</file>