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03bf38e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03bf38e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03bf38e3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03bf38e3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03bf38e3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03bf38e3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03bf38e31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03bf38e31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03bf38e31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03bf38e31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03bf38e31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03bf38e31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91350" y="1411675"/>
            <a:ext cx="5618700" cy="28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Text Detection is a technology related to computer vision and image processing that deals with detecting text in digital images and videos.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Using the real time webcam data, we have implemented a text detection application in videos.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uses OpenCV library and a deep learning based text detector called EAST : An Efficient and Accurate Text Detector for real time text detection in the video.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775" y="1984725"/>
            <a:ext cx="2685325" cy="1830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4"/>
          <p:cNvGrpSpPr/>
          <p:nvPr/>
        </p:nvGrpSpPr>
        <p:grpSpPr>
          <a:xfrm>
            <a:off x="-3300" y="0"/>
            <a:ext cx="9150600" cy="1044300"/>
            <a:chOff x="-3300" y="0"/>
            <a:chExt cx="9150600" cy="1044300"/>
          </a:xfrm>
        </p:grpSpPr>
        <p:sp>
          <p:nvSpPr>
            <p:cNvPr id="62" name="Google Shape;62;p14"/>
            <p:cNvSpPr/>
            <p:nvPr/>
          </p:nvSpPr>
          <p:spPr>
            <a:xfrm>
              <a:off x="-3300" y="0"/>
              <a:ext cx="9150600" cy="104430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rgbClr val="FFFFFF"/>
                  </a:solidFill>
                </a:rPr>
                <a:t>  Introduction</a:t>
              </a:r>
              <a:endParaRPr sz="2800">
                <a:solidFill>
                  <a:srgbClr val="FFFFFF"/>
                </a:solidFill>
              </a:endParaRPr>
            </a:p>
          </p:txBody>
        </p:sp>
        <p:pic>
          <p:nvPicPr>
            <p:cNvPr id="63" name="Google Shape;63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20575"/>
              <a:ext cx="1228626" cy="1023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5"/>
          <p:cNvGrpSpPr/>
          <p:nvPr/>
        </p:nvGrpSpPr>
        <p:grpSpPr>
          <a:xfrm>
            <a:off x="-3300" y="0"/>
            <a:ext cx="9150600" cy="1044300"/>
            <a:chOff x="-3300" y="0"/>
            <a:chExt cx="9150600" cy="1044300"/>
          </a:xfrm>
        </p:grpSpPr>
        <p:sp>
          <p:nvSpPr>
            <p:cNvPr id="69" name="Google Shape;69;p15"/>
            <p:cNvSpPr/>
            <p:nvPr/>
          </p:nvSpPr>
          <p:spPr>
            <a:xfrm>
              <a:off x="-3300" y="0"/>
              <a:ext cx="9150600" cy="104430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rgbClr val="FFFFFF"/>
                  </a:solidFill>
                </a:rPr>
                <a:t>  Software/Tools</a:t>
              </a:r>
              <a:endParaRPr sz="2800">
                <a:solidFill>
                  <a:srgbClr val="FFFFFF"/>
                </a:solidFill>
              </a:endParaRPr>
            </a:p>
          </p:txBody>
        </p:sp>
        <p:pic>
          <p:nvPicPr>
            <p:cNvPr id="70" name="Google Shape;7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20575"/>
              <a:ext cx="1228626" cy="1023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71;p15"/>
          <p:cNvSpPr txBox="1"/>
          <p:nvPr/>
        </p:nvSpPr>
        <p:spPr>
          <a:xfrm>
            <a:off x="363400" y="1523475"/>
            <a:ext cx="7715100" cy="21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programming is done in Python 3.8 using OpenCV and NumPy library.</a:t>
            </a:r>
            <a:endParaRPr sz="16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00" y="2068275"/>
            <a:ext cx="32766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3375" y="3314700"/>
            <a:ext cx="14859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1688" y="23407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6"/>
          <p:cNvGrpSpPr/>
          <p:nvPr/>
        </p:nvGrpSpPr>
        <p:grpSpPr>
          <a:xfrm>
            <a:off x="-3300" y="0"/>
            <a:ext cx="9150600" cy="1044300"/>
            <a:chOff x="-3300" y="0"/>
            <a:chExt cx="9150600" cy="1044300"/>
          </a:xfrm>
        </p:grpSpPr>
        <p:sp>
          <p:nvSpPr>
            <p:cNvPr id="80" name="Google Shape;80;p16"/>
            <p:cNvSpPr/>
            <p:nvPr/>
          </p:nvSpPr>
          <p:spPr>
            <a:xfrm>
              <a:off x="-3300" y="0"/>
              <a:ext cx="9150600" cy="104430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rgbClr val="FFFFFF"/>
                  </a:solidFill>
                </a:rPr>
                <a:t>  Software/Tools</a:t>
              </a:r>
              <a:endParaRPr sz="2800">
                <a:solidFill>
                  <a:srgbClr val="FFFFFF"/>
                </a:solidFill>
              </a:endParaRPr>
            </a:p>
          </p:txBody>
        </p:sp>
        <p:pic>
          <p:nvPicPr>
            <p:cNvPr id="81" name="Google Shape;8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20575"/>
              <a:ext cx="1228626" cy="1023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16"/>
          <p:cNvSpPr txBox="1"/>
          <p:nvPr/>
        </p:nvSpPr>
        <p:spPr>
          <a:xfrm>
            <a:off x="475225" y="1285875"/>
            <a:ext cx="8050800" cy="3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EAST Text Detector</a:t>
            </a:r>
            <a:endParaRPr b="1" sz="1800" u="sng"/>
          </a:p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 pre-trained deep learning based model called </a:t>
            </a:r>
            <a:r>
              <a:rPr b="1" lang="en" sz="1600">
                <a:solidFill>
                  <a:schemeClr val="dk1"/>
                </a:solidFill>
              </a:rPr>
              <a:t>EAST</a:t>
            </a:r>
            <a:r>
              <a:rPr lang="en" sz="1600">
                <a:solidFill>
                  <a:schemeClr val="dk1"/>
                </a:solidFill>
              </a:rPr>
              <a:t> “ Efficient and Accurate Scene Text “ detection pipeline is used.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It is based on convolutional Neural Network (CNN) and is capable of running at 13 FPS.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It is a two stage pipeline used to detect words at arbitrary orientations: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 the first stage, the image is fed to the model and it detects the text region.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 the second stage, the multiple boxes are suppressed in order to create one box around the detected text.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7"/>
          <p:cNvGrpSpPr/>
          <p:nvPr/>
        </p:nvGrpSpPr>
        <p:grpSpPr>
          <a:xfrm>
            <a:off x="-3300" y="0"/>
            <a:ext cx="9150600" cy="1044300"/>
            <a:chOff x="-3300" y="0"/>
            <a:chExt cx="9150600" cy="1044300"/>
          </a:xfrm>
        </p:grpSpPr>
        <p:sp>
          <p:nvSpPr>
            <p:cNvPr id="88" name="Google Shape;88;p17"/>
            <p:cNvSpPr/>
            <p:nvPr/>
          </p:nvSpPr>
          <p:spPr>
            <a:xfrm>
              <a:off x="-3300" y="0"/>
              <a:ext cx="9150600" cy="104430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rgbClr val="FFFFFF"/>
                  </a:solidFill>
                </a:rPr>
                <a:t>  Applications of Text Detection</a:t>
              </a:r>
              <a:endParaRPr sz="2800">
                <a:solidFill>
                  <a:srgbClr val="FFFFFF"/>
                </a:solidFill>
              </a:endParaRPr>
            </a:p>
          </p:txBody>
        </p:sp>
        <p:pic>
          <p:nvPicPr>
            <p:cNvPr id="89" name="Google Shape;8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20575"/>
              <a:ext cx="1228626" cy="1023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17"/>
          <p:cNvSpPr txBox="1"/>
          <p:nvPr/>
        </p:nvSpPr>
        <p:spPr>
          <a:xfrm>
            <a:off x="601000" y="1523475"/>
            <a:ext cx="60801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Automated Assistance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Video Analysis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Recognizing Signs in Driver Assisted Systems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AutoNum type="arabicPeriod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Identifying Vehicles by reading their License Plates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AutoNum type="arabicPeriod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Providing Scene Information to Visually Impaired people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8"/>
          <p:cNvGrpSpPr/>
          <p:nvPr/>
        </p:nvGrpSpPr>
        <p:grpSpPr>
          <a:xfrm>
            <a:off x="-3300" y="0"/>
            <a:ext cx="9150600" cy="1044300"/>
            <a:chOff x="-3300" y="0"/>
            <a:chExt cx="9150600" cy="1044300"/>
          </a:xfrm>
        </p:grpSpPr>
        <p:sp>
          <p:nvSpPr>
            <p:cNvPr id="96" name="Google Shape;96;p18"/>
            <p:cNvSpPr/>
            <p:nvPr/>
          </p:nvSpPr>
          <p:spPr>
            <a:xfrm>
              <a:off x="-3300" y="0"/>
              <a:ext cx="9150600" cy="104430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rgbClr val="FFFFFF"/>
                  </a:solidFill>
                </a:rPr>
                <a:t>  </a:t>
              </a:r>
              <a:endParaRPr sz="2800">
                <a:solidFill>
                  <a:srgbClr val="FFFFFF"/>
                </a:solidFill>
              </a:endParaRPr>
            </a:p>
          </p:txBody>
        </p:sp>
        <p:pic>
          <p:nvPicPr>
            <p:cNvPr id="97" name="Google Shape;9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20575"/>
              <a:ext cx="1228626" cy="1023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18"/>
          <p:cNvSpPr/>
          <p:nvPr/>
        </p:nvSpPr>
        <p:spPr>
          <a:xfrm>
            <a:off x="483900" y="2336675"/>
            <a:ext cx="8191558" cy="10443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THANK YOU!!!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