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5"/>
  </p:notesMasterIdLst>
  <p:sldIdLst>
    <p:sldId id="256" r:id="rId2"/>
    <p:sldId id="260" r:id="rId3"/>
    <p:sldId id="259" r:id="rId4"/>
    <p:sldId id="261" r:id="rId5"/>
    <p:sldId id="262" r:id="rId6"/>
    <p:sldId id="265" r:id="rId7"/>
    <p:sldId id="263" r:id="rId8"/>
    <p:sldId id="264" r:id="rId9"/>
    <p:sldId id="267" r:id="rId10"/>
    <p:sldId id="269" r:id="rId11"/>
    <p:sldId id="270" r:id="rId12"/>
    <p:sldId id="280" r:id="rId13"/>
    <p:sldId id="282" r:id="rId14"/>
  </p:sldIdLst>
  <p:sldSz cx="9144000" cy="5143500" type="screen16x9"/>
  <p:notesSz cx="6858000" cy="9144000"/>
  <p:embeddedFontLst>
    <p:embeddedFont>
      <p:font typeface="ADLaM Display" panose="02010000000000000000" pitchFamily="2" charset="0"/>
      <p:regular r:id="rId16"/>
    </p:embeddedFont>
    <p:embeddedFont>
      <p:font typeface="Cavolini" panose="03000502040302020204" pitchFamily="66" charset="0"/>
      <p:regular r:id="rId17"/>
      <p:bold r:id="rId18"/>
      <p:italic r:id="rId19"/>
      <p:boldItalic r:id="rId20"/>
    </p:embeddedFont>
    <p:embeddedFont>
      <p:font typeface="Commissioner" panose="020B0604020202020204" charset="0"/>
      <p:regular r:id="rId21"/>
      <p:bold r:id="rId22"/>
    </p:embeddedFont>
    <p:embeddedFont>
      <p:font typeface="Congenial" panose="02000503040000020004" pitchFamily="2" charset="0"/>
      <p:regular r:id="rId23"/>
      <p:bold r:id="rId24"/>
      <p:italic r:id="rId25"/>
      <p:boldItalic r:id="rId26"/>
    </p:embeddedFont>
    <p:embeddedFont>
      <p:font typeface="Golos Text" panose="020B0604020202020204" charset="0"/>
      <p:regular r:id="rId27"/>
      <p:bold r:id="rId28"/>
    </p:embeddedFont>
    <p:embeddedFont>
      <p:font typeface="Golos Text SemiBold"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35560E-D0CC-4982-8735-E09614FDBCFA}">
  <a:tblStyle styleId="{B735560E-D0CC-4982-8735-E09614FDBC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96" autoAdjust="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747bfd1ed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747bfd1ed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3167f2aa4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3167f2aa4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23167f2aa4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23167f2aa4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36d459b97_0_3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36d459b97_0_3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2774160924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277416092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336d459b9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336d459b9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32b9ccab91_0_2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32b9ccab91_0_2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43df0acb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43df0acb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275584fc2f6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275584fc2f6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3e1fc50fc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3e1fc50fc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31ff7c0f5b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31ff7c0f5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31ff7c0f5b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31ff7c0f5b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332200"/>
            <a:ext cx="5004900" cy="1902000"/>
          </a:xfrm>
          <a:prstGeom prst="rect">
            <a:avLst/>
          </a:prstGeom>
        </p:spPr>
        <p:txBody>
          <a:bodyPr spcFirstLastPara="1" wrap="square" lIns="91425" tIns="91425" rIns="91425" bIns="91425" anchor="t" anchorCtr="0">
            <a:noAutofit/>
          </a:bodyPr>
          <a:lstStyle>
            <a:lvl1pPr lvl="0" algn="l">
              <a:spcBef>
                <a:spcPts val="0"/>
              </a:spcBef>
              <a:spcAft>
                <a:spcPts val="0"/>
              </a:spcAft>
              <a:buSzPts val="4700"/>
              <a:buNone/>
              <a:defRPr sz="3600"/>
            </a:lvl1pPr>
            <a:lvl2pPr lvl="1" algn="l">
              <a:spcBef>
                <a:spcPts val="0"/>
              </a:spcBef>
              <a:spcAft>
                <a:spcPts val="0"/>
              </a:spcAft>
              <a:buSzPts val="4700"/>
              <a:buNone/>
              <a:defRPr sz="4700"/>
            </a:lvl2pPr>
            <a:lvl3pPr lvl="2" algn="l">
              <a:spcBef>
                <a:spcPts val="0"/>
              </a:spcBef>
              <a:spcAft>
                <a:spcPts val="0"/>
              </a:spcAft>
              <a:buSzPts val="4700"/>
              <a:buNone/>
              <a:defRPr sz="4700"/>
            </a:lvl3pPr>
            <a:lvl4pPr lvl="3" algn="l">
              <a:spcBef>
                <a:spcPts val="0"/>
              </a:spcBef>
              <a:spcAft>
                <a:spcPts val="0"/>
              </a:spcAft>
              <a:buSzPts val="4700"/>
              <a:buNone/>
              <a:defRPr sz="4700"/>
            </a:lvl4pPr>
            <a:lvl5pPr lvl="4" algn="l">
              <a:spcBef>
                <a:spcPts val="0"/>
              </a:spcBef>
              <a:spcAft>
                <a:spcPts val="0"/>
              </a:spcAft>
              <a:buSzPts val="4700"/>
              <a:buNone/>
              <a:defRPr sz="4700"/>
            </a:lvl5pPr>
            <a:lvl6pPr lvl="5" algn="l">
              <a:spcBef>
                <a:spcPts val="0"/>
              </a:spcBef>
              <a:spcAft>
                <a:spcPts val="0"/>
              </a:spcAft>
              <a:buSzPts val="4700"/>
              <a:buNone/>
              <a:defRPr sz="4700"/>
            </a:lvl6pPr>
            <a:lvl7pPr lvl="6" algn="l">
              <a:spcBef>
                <a:spcPts val="0"/>
              </a:spcBef>
              <a:spcAft>
                <a:spcPts val="0"/>
              </a:spcAft>
              <a:buSzPts val="4700"/>
              <a:buNone/>
              <a:defRPr sz="4700"/>
            </a:lvl7pPr>
            <a:lvl8pPr lvl="7" algn="l">
              <a:spcBef>
                <a:spcPts val="0"/>
              </a:spcBef>
              <a:spcAft>
                <a:spcPts val="0"/>
              </a:spcAft>
              <a:buSzPts val="4700"/>
              <a:buNone/>
              <a:defRPr sz="4700"/>
            </a:lvl8pPr>
            <a:lvl9pPr lvl="8" algn="l">
              <a:spcBef>
                <a:spcPts val="0"/>
              </a:spcBef>
              <a:spcAft>
                <a:spcPts val="0"/>
              </a:spcAft>
              <a:buSzPts val="4700"/>
              <a:buNone/>
              <a:defRPr sz="4700"/>
            </a:lvl9pPr>
          </a:lstStyle>
          <a:p>
            <a:endParaRPr/>
          </a:p>
        </p:txBody>
      </p:sp>
      <p:sp>
        <p:nvSpPr>
          <p:cNvPr id="10" name="Google Shape;10;p2"/>
          <p:cNvSpPr txBox="1">
            <a:spLocks noGrp="1"/>
          </p:cNvSpPr>
          <p:nvPr>
            <p:ph type="subTitle" idx="1"/>
          </p:nvPr>
        </p:nvSpPr>
        <p:spPr>
          <a:xfrm>
            <a:off x="713225" y="3315975"/>
            <a:ext cx="5004900" cy="4233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850"/>
              <a:buNone/>
              <a:defRPr sz="1550"/>
            </a:lvl1pPr>
            <a:lvl2pPr lvl="1">
              <a:lnSpc>
                <a:spcPct val="115000"/>
              </a:lnSpc>
              <a:spcBef>
                <a:spcPts val="0"/>
              </a:spcBef>
              <a:spcAft>
                <a:spcPts val="0"/>
              </a:spcAft>
              <a:buSzPts val="1850"/>
              <a:buNone/>
              <a:defRPr sz="1850"/>
            </a:lvl2pPr>
            <a:lvl3pPr lvl="2">
              <a:lnSpc>
                <a:spcPct val="115000"/>
              </a:lnSpc>
              <a:spcBef>
                <a:spcPts val="0"/>
              </a:spcBef>
              <a:spcAft>
                <a:spcPts val="0"/>
              </a:spcAft>
              <a:buSzPts val="1850"/>
              <a:buNone/>
              <a:defRPr sz="1850"/>
            </a:lvl3pPr>
            <a:lvl4pPr lvl="3">
              <a:lnSpc>
                <a:spcPct val="115000"/>
              </a:lnSpc>
              <a:spcBef>
                <a:spcPts val="0"/>
              </a:spcBef>
              <a:spcAft>
                <a:spcPts val="0"/>
              </a:spcAft>
              <a:buSzPts val="1850"/>
              <a:buNone/>
              <a:defRPr sz="1850"/>
            </a:lvl4pPr>
            <a:lvl5pPr lvl="4">
              <a:lnSpc>
                <a:spcPct val="115000"/>
              </a:lnSpc>
              <a:spcBef>
                <a:spcPts val="0"/>
              </a:spcBef>
              <a:spcAft>
                <a:spcPts val="0"/>
              </a:spcAft>
              <a:buSzPts val="1850"/>
              <a:buNone/>
              <a:defRPr sz="1850"/>
            </a:lvl5pPr>
            <a:lvl6pPr lvl="5">
              <a:lnSpc>
                <a:spcPct val="115000"/>
              </a:lnSpc>
              <a:spcBef>
                <a:spcPts val="0"/>
              </a:spcBef>
              <a:spcAft>
                <a:spcPts val="0"/>
              </a:spcAft>
              <a:buSzPts val="1850"/>
              <a:buNone/>
              <a:defRPr sz="1850"/>
            </a:lvl6pPr>
            <a:lvl7pPr lvl="6">
              <a:lnSpc>
                <a:spcPct val="115000"/>
              </a:lnSpc>
              <a:spcBef>
                <a:spcPts val="0"/>
              </a:spcBef>
              <a:spcAft>
                <a:spcPts val="0"/>
              </a:spcAft>
              <a:buSzPts val="1850"/>
              <a:buNone/>
              <a:defRPr sz="1850"/>
            </a:lvl7pPr>
            <a:lvl8pPr lvl="7">
              <a:lnSpc>
                <a:spcPct val="115000"/>
              </a:lnSpc>
              <a:spcBef>
                <a:spcPts val="0"/>
              </a:spcBef>
              <a:spcAft>
                <a:spcPts val="0"/>
              </a:spcAft>
              <a:buSzPts val="1850"/>
              <a:buNone/>
              <a:defRPr sz="1850"/>
            </a:lvl8pPr>
            <a:lvl9pPr lvl="8">
              <a:lnSpc>
                <a:spcPct val="115000"/>
              </a:lnSpc>
              <a:spcBef>
                <a:spcPts val="0"/>
              </a:spcBef>
              <a:spcAft>
                <a:spcPts val="0"/>
              </a:spcAft>
              <a:buSzPts val="1850"/>
              <a:buNone/>
              <a:defRPr sz="1850"/>
            </a:lvl9pPr>
          </a:lstStyle>
          <a:p>
            <a:endParaRPr/>
          </a:p>
        </p:txBody>
      </p:sp>
      <p:sp>
        <p:nvSpPr>
          <p:cNvPr id="11" name="Google Shape;11;p2"/>
          <p:cNvSpPr/>
          <p:nvPr/>
        </p:nvSpPr>
        <p:spPr>
          <a:xfrm>
            <a:off x="829110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375" y="539500"/>
            <a:ext cx="9199350" cy="4604000"/>
            <a:chOff x="-55375" y="539500"/>
            <a:chExt cx="9199350" cy="4604000"/>
          </a:xfrm>
        </p:grpSpPr>
        <p:cxnSp>
          <p:nvCxnSpPr>
            <p:cNvPr id="13" name="Google Shape;13;p2"/>
            <p:cNvCxnSpPr/>
            <p:nvPr/>
          </p:nvCxnSpPr>
          <p:spPr>
            <a:xfrm>
              <a:off x="-55375" y="4608575"/>
              <a:ext cx="4870800" cy="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4751675" y="539500"/>
              <a:ext cx="4392300" cy="0"/>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15;p2"/>
            <p:cNvCxnSpPr/>
            <p:nvPr/>
          </p:nvCxnSpPr>
          <p:spPr>
            <a:xfrm rot="10800000">
              <a:off x="8430775" y="805200"/>
              <a:ext cx="0" cy="43383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CUSTOM_3_1">
    <p:spTree>
      <p:nvGrpSpPr>
        <p:cNvPr id="1" name="Shape 182"/>
        <p:cNvGrpSpPr/>
        <p:nvPr/>
      </p:nvGrpSpPr>
      <p:grpSpPr>
        <a:xfrm>
          <a:off x="0" y="0"/>
          <a:ext cx="0" cy="0"/>
          <a:chOff x="0" y="0"/>
          <a:chExt cx="0" cy="0"/>
        </a:xfrm>
      </p:grpSpPr>
      <p:sp>
        <p:nvSpPr>
          <p:cNvPr id="183" name="Google Shape;183;p26"/>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84" name="Google Shape;184;p26"/>
          <p:cNvSpPr txBox="1">
            <a:spLocks noGrp="1"/>
          </p:cNvSpPr>
          <p:nvPr>
            <p:ph type="subTitle" idx="1"/>
          </p:nvPr>
        </p:nvSpPr>
        <p:spPr>
          <a:xfrm>
            <a:off x="1106875" y="1964500"/>
            <a:ext cx="3200400" cy="1887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85" name="Google Shape;185;p26"/>
          <p:cNvSpPr txBox="1">
            <a:spLocks noGrp="1"/>
          </p:cNvSpPr>
          <p:nvPr>
            <p:ph type="subTitle" idx="2"/>
          </p:nvPr>
        </p:nvSpPr>
        <p:spPr>
          <a:xfrm>
            <a:off x="4836725" y="1964500"/>
            <a:ext cx="3200400" cy="1887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86" name="Google Shape;186;p26"/>
          <p:cNvSpPr/>
          <p:nvPr/>
        </p:nvSpPr>
        <p:spPr>
          <a:xfrm rot="10800000">
            <a:off x="8860200" y="-26"/>
            <a:ext cx="2838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26"/>
          <p:cNvGrpSpPr/>
          <p:nvPr/>
        </p:nvGrpSpPr>
        <p:grpSpPr>
          <a:xfrm rot="10800000">
            <a:off x="-125" y="267450"/>
            <a:ext cx="9002225" cy="4876050"/>
            <a:chOff x="141900" y="-26"/>
            <a:chExt cx="9002225" cy="4876050"/>
          </a:xfrm>
        </p:grpSpPr>
        <p:cxnSp>
          <p:nvCxnSpPr>
            <p:cNvPr id="188" name="Google Shape;188;p26"/>
            <p:cNvCxnSpPr/>
            <p:nvPr/>
          </p:nvCxnSpPr>
          <p:spPr>
            <a:xfrm>
              <a:off x="7404125" y="4876024"/>
              <a:ext cx="1740000" cy="0"/>
            </a:xfrm>
            <a:prstGeom prst="straightConnector1">
              <a:avLst/>
            </a:prstGeom>
            <a:noFill/>
            <a:ln w="9525" cap="flat" cmpd="sng">
              <a:solidFill>
                <a:schemeClr val="dk1"/>
              </a:solidFill>
              <a:prstDash val="solid"/>
              <a:round/>
              <a:headEnd type="none" w="med" len="med"/>
              <a:tailEnd type="none" w="med" len="med"/>
            </a:ln>
          </p:spPr>
        </p:cxnSp>
        <p:cxnSp>
          <p:nvCxnSpPr>
            <p:cNvPr id="189" name="Google Shape;189;p26"/>
            <p:cNvCxnSpPr/>
            <p:nvPr/>
          </p:nvCxnSpPr>
          <p:spPr>
            <a:xfrm rot="10800000">
              <a:off x="141900" y="-26"/>
              <a:ext cx="0" cy="39585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6">
    <p:spTree>
      <p:nvGrpSpPr>
        <p:cNvPr id="1" name="Shape 210"/>
        <p:cNvGrpSpPr/>
        <p:nvPr/>
      </p:nvGrpSpPr>
      <p:grpSpPr>
        <a:xfrm>
          <a:off x="0" y="0"/>
          <a:ext cx="0" cy="0"/>
          <a:chOff x="0" y="0"/>
          <a:chExt cx="0" cy="0"/>
        </a:xfrm>
      </p:grpSpPr>
      <p:sp>
        <p:nvSpPr>
          <p:cNvPr id="211" name="Google Shape;211;p29"/>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212" name="Google Shape;212;p29"/>
          <p:cNvSpPr txBox="1">
            <a:spLocks noGrp="1"/>
          </p:cNvSpPr>
          <p:nvPr>
            <p:ph type="subTitle" idx="1"/>
          </p:nvPr>
        </p:nvSpPr>
        <p:spPr>
          <a:xfrm>
            <a:off x="1877250" y="1850002"/>
            <a:ext cx="2318700" cy="895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13" name="Google Shape;213;p29"/>
          <p:cNvSpPr txBox="1">
            <a:spLocks noGrp="1"/>
          </p:cNvSpPr>
          <p:nvPr>
            <p:ph type="subTitle" idx="2"/>
          </p:nvPr>
        </p:nvSpPr>
        <p:spPr>
          <a:xfrm>
            <a:off x="1877250" y="1375200"/>
            <a:ext cx="2318700" cy="52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214" name="Google Shape;214;p29"/>
          <p:cNvSpPr txBox="1">
            <a:spLocks noGrp="1"/>
          </p:cNvSpPr>
          <p:nvPr>
            <p:ph type="subTitle" idx="3"/>
          </p:nvPr>
        </p:nvSpPr>
        <p:spPr>
          <a:xfrm>
            <a:off x="1877250" y="3515601"/>
            <a:ext cx="2318700" cy="895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15" name="Google Shape;215;p29"/>
          <p:cNvSpPr txBox="1">
            <a:spLocks noGrp="1"/>
          </p:cNvSpPr>
          <p:nvPr>
            <p:ph type="subTitle" idx="4"/>
          </p:nvPr>
        </p:nvSpPr>
        <p:spPr>
          <a:xfrm>
            <a:off x="1877250" y="3040799"/>
            <a:ext cx="2318700" cy="52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216" name="Google Shape;216;p29"/>
          <p:cNvSpPr txBox="1">
            <a:spLocks noGrp="1"/>
          </p:cNvSpPr>
          <p:nvPr>
            <p:ph type="subTitle" idx="5"/>
          </p:nvPr>
        </p:nvSpPr>
        <p:spPr>
          <a:xfrm>
            <a:off x="6112075" y="1850002"/>
            <a:ext cx="2318700" cy="895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17" name="Google Shape;217;p29"/>
          <p:cNvSpPr txBox="1">
            <a:spLocks noGrp="1"/>
          </p:cNvSpPr>
          <p:nvPr>
            <p:ph type="subTitle" idx="6"/>
          </p:nvPr>
        </p:nvSpPr>
        <p:spPr>
          <a:xfrm>
            <a:off x="6112075" y="1375200"/>
            <a:ext cx="2318700" cy="52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218" name="Google Shape;218;p29"/>
          <p:cNvSpPr txBox="1">
            <a:spLocks noGrp="1"/>
          </p:cNvSpPr>
          <p:nvPr>
            <p:ph type="subTitle" idx="7"/>
          </p:nvPr>
        </p:nvSpPr>
        <p:spPr>
          <a:xfrm>
            <a:off x="6112075" y="3515601"/>
            <a:ext cx="2318700" cy="895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19" name="Google Shape;219;p29"/>
          <p:cNvSpPr txBox="1">
            <a:spLocks noGrp="1"/>
          </p:cNvSpPr>
          <p:nvPr>
            <p:ph type="subTitle" idx="8"/>
          </p:nvPr>
        </p:nvSpPr>
        <p:spPr>
          <a:xfrm>
            <a:off x="6112075" y="3040799"/>
            <a:ext cx="2318700" cy="52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220" name="Google Shape;220;p29"/>
          <p:cNvSpPr/>
          <p:nvPr/>
        </p:nvSpPr>
        <p:spPr>
          <a:xfrm flipH="1">
            <a:off x="8860200" y="0"/>
            <a:ext cx="2838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1" name="Google Shape;221;p29"/>
          <p:cNvCxnSpPr/>
          <p:nvPr/>
        </p:nvCxnSpPr>
        <p:spPr>
          <a:xfrm rot="10800000">
            <a:off x="9002100" y="-26"/>
            <a:ext cx="0" cy="39585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ive columns">
  <p:cSld name="CUSTOM_6_1">
    <p:spTree>
      <p:nvGrpSpPr>
        <p:cNvPr id="1" name="Shape 222"/>
        <p:cNvGrpSpPr/>
        <p:nvPr/>
      </p:nvGrpSpPr>
      <p:grpSpPr>
        <a:xfrm>
          <a:off x="0" y="0"/>
          <a:ext cx="0" cy="0"/>
          <a:chOff x="0" y="0"/>
          <a:chExt cx="0" cy="0"/>
        </a:xfrm>
      </p:grpSpPr>
      <p:sp>
        <p:nvSpPr>
          <p:cNvPr id="223" name="Google Shape;223;p30"/>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224" name="Google Shape;224;p30"/>
          <p:cNvSpPr txBox="1">
            <a:spLocks noGrp="1"/>
          </p:cNvSpPr>
          <p:nvPr>
            <p:ph type="subTitle" idx="1"/>
          </p:nvPr>
        </p:nvSpPr>
        <p:spPr>
          <a:xfrm>
            <a:off x="713250" y="3515601"/>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5" name="Google Shape;225;p30"/>
          <p:cNvSpPr txBox="1">
            <a:spLocks noGrp="1"/>
          </p:cNvSpPr>
          <p:nvPr>
            <p:ph type="subTitle" idx="2"/>
          </p:nvPr>
        </p:nvSpPr>
        <p:spPr>
          <a:xfrm>
            <a:off x="713250" y="3040799"/>
            <a:ext cx="2400300" cy="52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226" name="Google Shape;226;p30"/>
          <p:cNvSpPr txBox="1">
            <a:spLocks noGrp="1"/>
          </p:cNvSpPr>
          <p:nvPr>
            <p:ph type="subTitle" idx="3"/>
          </p:nvPr>
        </p:nvSpPr>
        <p:spPr>
          <a:xfrm>
            <a:off x="6030450" y="3515601"/>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7" name="Google Shape;227;p30"/>
          <p:cNvSpPr txBox="1">
            <a:spLocks noGrp="1"/>
          </p:cNvSpPr>
          <p:nvPr>
            <p:ph type="subTitle" idx="4"/>
          </p:nvPr>
        </p:nvSpPr>
        <p:spPr>
          <a:xfrm>
            <a:off x="6030450" y="3040799"/>
            <a:ext cx="2400300" cy="52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228" name="Google Shape;228;p30"/>
          <p:cNvSpPr txBox="1">
            <a:spLocks noGrp="1"/>
          </p:cNvSpPr>
          <p:nvPr>
            <p:ph type="subTitle" idx="5"/>
          </p:nvPr>
        </p:nvSpPr>
        <p:spPr>
          <a:xfrm>
            <a:off x="3371850" y="3515601"/>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9" name="Google Shape;229;p30"/>
          <p:cNvSpPr txBox="1">
            <a:spLocks noGrp="1"/>
          </p:cNvSpPr>
          <p:nvPr>
            <p:ph type="subTitle" idx="6"/>
          </p:nvPr>
        </p:nvSpPr>
        <p:spPr>
          <a:xfrm>
            <a:off x="3371850" y="3040799"/>
            <a:ext cx="2400300" cy="52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230" name="Google Shape;230;p30"/>
          <p:cNvSpPr txBox="1">
            <a:spLocks noGrp="1"/>
          </p:cNvSpPr>
          <p:nvPr>
            <p:ph type="subTitle" idx="7"/>
          </p:nvPr>
        </p:nvSpPr>
        <p:spPr>
          <a:xfrm>
            <a:off x="2042531" y="1850002"/>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31" name="Google Shape;231;p30"/>
          <p:cNvSpPr txBox="1">
            <a:spLocks noGrp="1"/>
          </p:cNvSpPr>
          <p:nvPr>
            <p:ph type="subTitle" idx="8"/>
          </p:nvPr>
        </p:nvSpPr>
        <p:spPr>
          <a:xfrm>
            <a:off x="2042531" y="1375200"/>
            <a:ext cx="2400300" cy="52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232" name="Google Shape;232;p30"/>
          <p:cNvSpPr txBox="1">
            <a:spLocks noGrp="1"/>
          </p:cNvSpPr>
          <p:nvPr>
            <p:ph type="subTitle" idx="9"/>
          </p:nvPr>
        </p:nvSpPr>
        <p:spPr>
          <a:xfrm>
            <a:off x="4701169" y="1850002"/>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33" name="Google Shape;233;p30"/>
          <p:cNvSpPr txBox="1">
            <a:spLocks noGrp="1"/>
          </p:cNvSpPr>
          <p:nvPr>
            <p:ph type="subTitle" idx="13"/>
          </p:nvPr>
        </p:nvSpPr>
        <p:spPr>
          <a:xfrm>
            <a:off x="4701169" y="1375200"/>
            <a:ext cx="2400300" cy="52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234" name="Google Shape;234;p30"/>
          <p:cNvSpPr/>
          <p:nvPr/>
        </p:nvSpPr>
        <p:spPr>
          <a:xfrm>
            <a:off x="0" y="4876025"/>
            <a:ext cx="84306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30"/>
          <p:cNvGrpSpPr/>
          <p:nvPr/>
        </p:nvGrpSpPr>
        <p:grpSpPr>
          <a:xfrm flipH="1">
            <a:off x="283800" y="-4100"/>
            <a:ext cx="8576400" cy="5147625"/>
            <a:chOff x="283800" y="-4100"/>
            <a:chExt cx="8576400" cy="5147625"/>
          </a:xfrm>
        </p:grpSpPr>
        <p:cxnSp>
          <p:nvCxnSpPr>
            <p:cNvPr id="236" name="Google Shape;236;p30"/>
            <p:cNvCxnSpPr/>
            <p:nvPr/>
          </p:nvCxnSpPr>
          <p:spPr>
            <a:xfrm>
              <a:off x="8860200" y="2571925"/>
              <a:ext cx="0" cy="25716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30"/>
            <p:cNvCxnSpPr/>
            <p:nvPr/>
          </p:nvCxnSpPr>
          <p:spPr>
            <a:xfrm>
              <a:off x="283800" y="-4100"/>
              <a:ext cx="0" cy="25758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7_1">
    <p:spTree>
      <p:nvGrpSpPr>
        <p:cNvPr id="1" name="Shape 238"/>
        <p:cNvGrpSpPr/>
        <p:nvPr/>
      </p:nvGrpSpPr>
      <p:grpSpPr>
        <a:xfrm>
          <a:off x="0" y="0"/>
          <a:ext cx="0" cy="0"/>
          <a:chOff x="0" y="0"/>
          <a:chExt cx="0" cy="0"/>
        </a:xfrm>
      </p:grpSpPr>
      <p:sp>
        <p:nvSpPr>
          <p:cNvPr id="239" name="Google Shape;239;p31"/>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240" name="Google Shape;240;p31"/>
          <p:cNvSpPr txBox="1">
            <a:spLocks noGrp="1"/>
          </p:cNvSpPr>
          <p:nvPr>
            <p:ph type="subTitle" idx="1"/>
          </p:nvPr>
        </p:nvSpPr>
        <p:spPr>
          <a:xfrm>
            <a:off x="713244" y="3515601"/>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41" name="Google Shape;241;p31"/>
          <p:cNvSpPr txBox="1">
            <a:spLocks noGrp="1"/>
          </p:cNvSpPr>
          <p:nvPr>
            <p:ph type="subTitle" idx="2"/>
          </p:nvPr>
        </p:nvSpPr>
        <p:spPr>
          <a:xfrm>
            <a:off x="713244" y="3040799"/>
            <a:ext cx="2400300" cy="52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242" name="Google Shape;242;p31"/>
          <p:cNvSpPr txBox="1">
            <a:spLocks noGrp="1"/>
          </p:cNvSpPr>
          <p:nvPr>
            <p:ph type="subTitle" idx="3"/>
          </p:nvPr>
        </p:nvSpPr>
        <p:spPr>
          <a:xfrm>
            <a:off x="6030456" y="3515601"/>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43" name="Google Shape;243;p31"/>
          <p:cNvSpPr txBox="1">
            <a:spLocks noGrp="1"/>
          </p:cNvSpPr>
          <p:nvPr>
            <p:ph type="subTitle" idx="4"/>
          </p:nvPr>
        </p:nvSpPr>
        <p:spPr>
          <a:xfrm>
            <a:off x="6030456" y="3040799"/>
            <a:ext cx="2400300" cy="52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244" name="Google Shape;244;p31"/>
          <p:cNvSpPr txBox="1">
            <a:spLocks noGrp="1"/>
          </p:cNvSpPr>
          <p:nvPr>
            <p:ph type="subTitle" idx="5"/>
          </p:nvPr>
        </p:nvSpPr>
        <p:spPr>
          <a:xfrm>
            <a:off x="3371850" y="3515601"/>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45" name="Google Shape;245;p31"/>
          <p:cNvSpPr txBox="1">
            <a:spLocks noGrp="1"/>
          </p:cNvSpPr>
          <p:nvPr>
            <p:ph type="subTitle" idx="6"/>
          </p:nvPr>
        </p:nvSpPr>
        <p:spPr>
          <a:xfrm>
            <a:off x="3371850" y="3040799"/>
            <a:ext cx="2400300" cy="52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246" name="Google Shape;246;p31"/>
          <p:cNvSpPr txBox="1">
            <a:spLocks noGrp="1"/>
          </p:cNvSpPr>
          <p:nvPr>
            <p:ph type="subTitle" idx="7"/>
          </p:nvPr>
        </p:nvSpPr>
        <p:spPr>
          <a:xfrm>
            <a:off x="713244" y="1850002"/>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47" name="Google Shape;247;p31"/>
          <p:cNvSpPr txBox="1">
            <a:spLocks noGrp="1"/>
          </p:cNvSpPr>
          <p:nvPr>
            <p:ph type="subTitle" idx="8"/>
          </p:nvPr>
        </p:nvSpPr>
        <p:spPr>
          <a:xfrm>
            <a:off x="713244" y="1375200"/>
            <a:ext cx="2400300" cy="52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248" name="Google Shape;248;p31"/>
          <p:cNvSpPr txBox="1">
            <a:spLocks noGrp="1"/>
          </p:cNvSpPr>
          <p:nvPr>
            <p:ph type="subTitle" idx="9"/>
          </p:nvPr>
        </p:nvSpPr>
        <p:spPr>
          <a:xfrm>
            <a:off x="3371850" y="1850002"/>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49" name="Google Shape;249;p31"/>
          <p:cNvSpPr txBox="1">
            <a:spLocks noGrp="1"/>
          </p:cNvSpPr>
          <p:nvPr>
            <p:ph type="subTitle" idx="13"/>
          </p:nvPr>
        </p:nvSpPr>
        <p:spPr>
          <a:xfrm>
            <a:off x="3371850" y="1375200"/>
            <a:ext cx="2400300" cy="52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250" name="Google Shape;250;p31"/>
          <p:cNvSpPr txBox="1">
            <a:spLocks noGrp="1"/>
          </p:cNvSpPr>
          <p:nvPr>
            <p:ph type="subTitle" idx="14"/>
          </p:nvPr>
        </p:nvSpPr>
        <p:spPr>
          <a:xfrm>
            <a:off x="6030456" y="1850002"/>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51" name="Google Shape;251;p31"/>
          <p:cNvSpPr txBox="1">
            <a:spLocks noGrp="1"/>
          </p:cNvSpPr>
          <p:nvPr>
            <p:ph type="subTitle" idx="15"/>
          </p:nvPr>
        </p:nvSpPr>
        <p:spPr>
          <a:xfrm>
            <a:off x="6030456" y="1375200"/>
            <a:ext cx="2400300" cy="52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252" name="Google Shape;252;p31"/>
          <p:cNvSpPr/>
          <p:nvPr/>
        </p:nvSpPr>
        <p:spPr>
          <a:xfrm rot="10800000" flipH="1">
            <a:off x="25" y="-26"/>
            <a:ext cx="2838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31"/>
          <p:cNvGrpSpPr/>
          <p:nvPr/>
        </p:nvGrpSpPr>
        <p:grpSpPr>
          <a:xfrm rot="10800000" flipH="1">
            <a:off x="141925" y="267450"/>
            <a:ext cx="9001950" cy="4876050"/>
            <a:chOff x="141900" y="-26"/>
            <a:chExt cx="9001950" cy="4876050"/>
          </a:xfrm>
        </p:grpSpPr>
        <p:cxnSp>
          <p:nvCxnSpPr>
            <p:cNvPr id="254" name="Google Shape;254;p31"/>
            <p:cNvCxnSpPr/>
            <p:nvPr/>
          </p:nvCxnSpPr>
          <p:spPr>
            <a:xfrm>
              <a:off x="7907850" y="4876024"/>
              <a:ext cx="1236000" cy="0"/>
            </a:xfrm>
            <a:prstGeom prst="straightConnector1">
              <a:avLst/>
            </a:prstGeom>
            <a:noFill/>
            <a:ln w="9525" cap="flat" cmpd="sng">
              <a:solidFill>
                <a:schemeClr val="dk1"/>
              </a:solidFill>
              <a:prstDash val="solid"/>
              <a:round/>
              <a:headEnd type="none" w="med" len="med"/>
              <a:tailEnd type="none" w="med" len="med"/>
            </a:ln>
          </p:spPr>
        </p:cxnSp>
        <p:cxnSp>
          <p:nvCxnSpPr>
            <p:cNvPr id="255" name="Google Shape;255;p31"/>
            <p:cNvCxnSpPr/>
            <p:nvPr/>
          </p:nvCxnSpPr>
          <p:spPr>
            <a:xfrm rot="10800000">
              <a:off x="141900" y="-26"/>
              <a:ext cx="0" cy="39585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64"/>
        <p:cNvGrpSpPr/>
        <p:nvPr/>
      </p:nvGrpSpPr>
      <p:grpSpPr>
        <a:xfrm>
          <a:off x="0" y="0"/>
          <a:ext cx="0" cy="0"/>
          <a:chOff x="0" y="0"/>
          <a:chExt cx="0" cy="0"/>
        </a:xfrm>
      </p:grpSpPr>
      <p:cxnSp>
        <p:nvCxnSpPr>
          <p:cNvPr id="265" name="Google Shape;265;p33"/>
          <p:cNvCxnSpPr/>
          <p:nvPr/>
        </p:nvCxnSpPr>
        <p:spPr>
          <a:xfrm rot="10800000">
            <a:off x="9002100" y="-100"/>
            <a:ext cx="0" cy="2652600"/>
          </a:xfrm>
          <a:prstGeom prst="straightConnector1">
            <a:avLst/>
          </a:prstGeom>
          <a:noFill/>
          <a:ln w="9525" cap="flat" cmpd="sng">
            <a:solidFill>
              <a:schemeClr val="dk1"/>
            </a:solidFill>
            <a:prstDash val="solid"/>
            <a:round/>
            <a:headEnd type="none" w="med" len="med"/>
            <a:tailEnd type="none" w="med" len="med"/>
          </a:ln>
        </p:spPr>
      </p:cxnSp>
      <p:sp>
        <p:nvSpPr>
          <p:cNvPr id="266" name="Google Shape;266;p33"/>
          <p:cNvSpPr/>
          <p:nvPr/>
        </p:nvSpPr>
        <p:spPr>
          <a:xfrm>
            <a:off x="829110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7" name="Google Shape;267;p33"/>
          <p:cNvCxnSpPr/>
          <p:nvPr/>
        </p:nvCxnSpPr>
        <p:spPr>
          <a:xfrm>
            <a:off x="4273200" y="4876025"/>
            <a:ext cx="4870800" cy="0"/>
          </a:xfrm>
          <a:prstGeom prst="straightConnector1">
            <a:avLst/>
          </a:prstGeom>
          <a:noFill/>
          <a:ln w="9525" cap="flat" cmpd="sng">
            <a:solidFill>
              <a:schemeClr val="dk1"/>
            </a:solidFill>
            <a:prstDash val="solid"/>
            <a:round/>
            <a:headEnd type="none" w="med" len="med"/>
            <a:tailEnd type="none" w="med" len="med"/>
          </a:ln>
        </p:spPr>
      </p:cxnSp>
      <p:cxnSp>
        <p:nvCxnSpPr>
          <p:cNvPr id="268" name="Google Shape;268;p33"/>
          <p:cNvCxnSpPr/>
          <p:nvPr/>
        </p:nvCxnSpPr>
        <p:spPr>
          <a:xfrm rot="10800000">
            <a:off x="711250" y="0"/>
            <a:ext cx="0" cy="41310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69"/>
        <p:cNvGrpSpPr/>
        <p:nvPr/>
      </p:nvGrpSpPr>
      <p:grpSpPr>
        <a:xfrm>
          <a:off x="0" y="0"/>
          <a:ext cx="0" cy="0"/>
          <a:chOff x="0" y="0"/>
          <a:chExt cx="0" cy="0"/>
        </a:xfrm>
      </p:grpSpPr>
      <p:sp>
        <p:nvSpPr>
          <p:cNvPr id="270" name="Google Shape;270;p34"/>
          <p:cNvSpPr/>
          <p:nvPr/>
        </p:nvSpPr>
        <p:spPr>
          <a:xfrm rot="10800000">
            <a:off x="125" y="0"/>
            <a:ext cx="716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34"/>
          <p:cNvGrpSpPr/>
          <p:nvPr/>
        </p:nvGrpSpPr>
        <p:grpSpPr>
          <a:xfrm rot="10800000">
            <a:off x="0" y="363100"/>
            <a:ext cx="8860200" cy="4780400"/>
            <a:chOff x="283800" y="0"/>
            <a:chExt cx="8860200" cy="4780400"/>
          </a:xfrm>
        </p:grpSpPr>
        <p:cxnSp>
          <p:nvCxnSpPr>
            <p:cNvPr id="272" name="Google Shape;272;p34"/>
            <p:cNvCxnSpPr/>
            <p:nvPr/>
          </p:nvCxnSpPr>
          <p:spPr>
            <a:xfrm>
              <a:off x="4273200" y="4780400"/>
              <a:ext cx="4870800" cy="0"/>
            </a:xfrm>
            <a:prstGeom prst="straightConnector1">
              <a:avLst/>
            </a:prstGeom>
            <a:noFill/>
            <a:ln w="9525" cap="flat" cmpd="sng">
              <a:solidFill>
                <a:schemeClr val="dk1"/>
              </a:solidFill>
              <a:prstDash val="solid"/>
              <a:round/>
              <a:headEnd type="none" w="med" len="med"/>
              <a:tailEnd type="none" w="med" len="med"/>
            </a:ln>
          </p:spPr>
        </p:cxnSp>
        <p:cxnSp>
          <p:nvCxnSpPr>
            <p:cNvPr id="273" name="Google Shape;273;p34"/>
            <p:cNvCxnSpPr/>
            <p:nvPr/>
          </p:nvCxnSpPr>
          <p:spPr>
            <a:xfrm rot="10800000">
              <a:off x="283800" y="0"/>
              <a:ext cx="0" cy="41310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1512075" y="2036300"/>
            <a:ext cx="3205200" cy="1477500"/>
          </a:xfrm>
          <a:prstGeom prst="rect">
            <a:avLst/>
          </a:prstGeom>
        </p:spPr>
        <p:txBody>
          <a:bodyPr spcFirstLastPara="1" wrap="square" lIns="91425" tIns="91425" rIns="91425" bIns="91425" anchor="t" anchorCtr="0">
            <a:noAutofit/>
          </a:bodyPr>
          <a:lstStyle>
            <a:lvl1pPr lvl="0" algn="l">
              <a:spcBef>
                <a:spcPts val="0"/>
              </a:spcBef>
              <a:spcAft>
                <a:spcPts val="0"/>
              </a:spcAft>
              <a:buSzPts val="4500"/>
              <a:buNone/>
              <a:defRPr sz="4200"/>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a:endParaRPr/>
          </a:p>
        </p:txBody>
      </p:sp>
      <p:sp>
        <p:nvSpPr>
          <p:cNvPr id="18" name="Google Shape;18;p3"/>
          <p:cNvSpPr txBox="1">
            <a:spLocks noGrp="1"/>
          </p:cNvSpPr>
          <p:nvPr>
            <p:ph type="title" idx="2" hasCustomPrompt="1"/>
          </p:nvPr>
        </p:nvSpPr>
        <p:spPr>
          <a:xfrm>
            <a:off x="1512075" y="1012500"/>
            <a:ext cx="1076100" cy="8700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300"/>
              <a:buNone/>
              <a:defRPr sz="42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r>
              <a:t>xx%</a:t>
            </a:r>
          </a:p>
        </p:txBody>
      </p:sp>
      <p:sp>
        <p:nvSpPr>
          <p:cNvPr id="19" name="Google Shape;19;p3"/>
          <p:cNvSpPr txBox="1">
            <a:spLocks noGrp="1"/>
          </p:cNvSpPr>
          <p:nvPr>
            <p:ph type="subTitle" idx="1"/>
          </p:nvPr>
        </p:nvSpPr>
        <p:spPr>
          <a:xfrm>
            <a:off x="1512075" y="3573275"/>
            <a:ext cx="3205200" cy="697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850"/>
              <a:buNone/>
              <a:defRPr sz="1550"/>
            </a:lvl1pPr>
            <a:lvl2pPr lvl="1" algn="r" rtl="0">
              <a:lnSpc>
                <a:spcPct val="115000"/>
              </a:lnSpc>
              <a:spcBef>
                <a:spcPts val="0"/>
              </a:spcBef>
              <a:spcAft>
                <a:spcPts val="0"/>
              </a:spcAft>
              <a:buSzPts val="1850"/>
              <a:buNone/>
              <a:defRPr sz="1850"/>
            </a:lvl2pPr>
            <a:lvl3pPr lvl="2" algn="r" rtl="0">
              <a:lnSpc>
                <a:spcPct val="115000"/>
              </a:lnSpc>
              <a:spcBef>
                <a:spcPts val="0"/>
              </a:spcBef>
              <a:spcAft>
                <a:spcPts val="0"/>
              </a:spcAft>
              <a:buSzPts val="1850"/>
              <a:buNone/>
              <a:defRPr sz="1850"/>
            </a:lvl3pPr>
            <a:lvl4pPr lvl="3" algn="r" rtl="0">
              <a:lnSpc>
                <a:spcPct val="115000"/>
              </a:lnSpc>
              <a:spcBef>
                <a:spcPts val="0"/>
              </a:spcBef>
              <a:spcAft>
                <a:spcPts val="0"/>
              </a:spcAft>
              <a:buSzPts val="1850"/>
              <a:buNone/>
              <a:defRPr sz="1850"/>
            </a:lvl4pPr>
            <a:lvl5pPr lvl="4" algn="r" rtl="0">
              <a:lnSpc>
                <a:spcPct val="115000"/>
              </a:lnSpc>
              <a:spcBef>
                <a:spcPts val="0"/>
              </a:spcBef>
              <a:spcAft>
                <a:spcPts val="0"/>
              </a:spcAft>
              <a:buSzPts val="1850"/>
              <a:buNone/>
              <a:defRPr sz="1850"/>
            </a:lvl5pPr>
            <a:lvl6pPr lvl="5" algn="r" rtl="0">
              <a:lnSpc>
                <a:spcPct val="115000"/>
              </a:lnSpc>
              <a:spcBef>
                <a:spcPts val="0"/>
              </a:spcBef>
              <a:spcAft>
                <a:spcPts val="0"/>
              </a:spcAft>
              <a:buSzPts val="1850"/>
              <a:buNone/>
              <a:defRPr sz="1850"/>
            </a:lvl6pPr>
            <a:lvl7pPr lvl="6" algn="r" rtl="0">
              <a:lnSpc>
                <a:spcPct val="115000"/>
              </a:lnSpc>
              <a:spcBef>
                <a:spcPts val="0"/>
              </a:spcBef>
              <a:spcAft>
                <a:spcPts val="0"/>
              </a:spcAft>
              <a:buSzPts val="1850"/>
              <a:buNone/>
              <a:defRPr sz="1850"/>
            </a:lvl7pPr>
            <a:lvl8pPr lvl="7" algn="r" rtl="0">
              <a:lnSpc>
                <a:spcPct val="115000"/>
              </a:lnSpc>
              <a:spcBef>
                <a:spcPts val="0"/>
              </a:spcBef>
              <a:spcAft>
                <a:spcPts val="0"/>
              </a:spcAft>
              <a:buSzPts val="1850"/>
              <a:buNone/>
              <a:defRPr sz="1850"/>
            </a:lvl8pPr>
            <a:lvl9pPr lvl="8" algn="r" rtl="0">
              <a:lnSpc>
                <a:spcPct val="115000"/>
              </a:lnSpc>
              <a:spcBef>
                <a:spcPts val="0"/>
              </a:spcBef>
              <a:spcAft>
                <a:spcPts val="0"/>
              </a:spcAft>
              <a:buSzPts val="1850"/>
              <a:buNone/>
              <a:defRPr sz="1850"/>
            </a:lvl9pPr>
          </a:lstStyle>
          <a:p>
            <a:endParaRPr/>
          </a:p>
        </p:txBody>
      </p:sp>
      <p:sp>
        <p:nvSpPr>
          <p:cNvPr id="20" name="Google Shape;20;p3"/>
          <p:cNvSpPr/>
          <p:nvPr/>
        </p:nvSpPr>
        <p:spPr>
          <a:xfrm>
            <a:off x="829110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p:nvPr/>
        </p:nvCxnSpPr>
        <p:spPr>
          <a:xfrm>
            <a:off x="4273200" y="4876025"/>
            <a:ext cx="4870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31" name="Google Shape;31;p5"/>
          <p:cNvSpPr txBox="1">
            <a:spLocks noGrp="1"/>
          </p:cNvSpPr>
          <p:nvPr>
            <p:ph type="subTitle" idx="1"/>
          </p:nvPr>
        </p:nvSpPr>
        <p:spPr>
          <a:xfrm>
            <a:off x="2954672" y="2027976"/>
            <a:ext cx="43122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32" name="Google Shape;32;p5"/>
          <p:cNvSpPr txBox="1">
            <a:spLocks noGrp="1"/>
          </p:cNvSpPr>
          <p:nvPr>
            <p:ph type="subTitle" idx="2"/>
          </p:nvPr>
        </p:nvSpPr>
        <p:spPr>
          <a:xfrm>
            <a:off x="2954672" y="1519425"/>
            <a:ext cx="4312200" cy="52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33" name="Google Shape;33;p5"/>
          <p:cNvSpPr txBox="1">
            <a:spLocks noGrp="1"/>
          </p:cNvSpPr>
          <p:nvPr>
            <p:ph type="subTitle" idx="3"/>
          </p:nvPr>
        </p:nvSpPr>
        <p:spPr>
          <a:xfrm>
            <a:off x="2954649" y="3619500"/>
            <a:ext cx="43122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34" name="Google Shape;34;p5"/>
          <p:cNvSpPr txBox="1">
            <a:spLocks noGrp="1"/>
          </p:cNvSpPr>
          <p:nvPr>
            <p:ph type="subTitle" idx="4"/>
          </p:nvPr>
        </p:nvSpPr>
        <p:spPr>
          <a:xfrm>
            <a:off x="2954649" y="3110949"/>
            <a:ext cx="4312200" cy="52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35" name="Google Shape;35;p5"/>
          <p:cNvSpPr/>
          <p:nvPr/>
        </p:nvSpPr>
        <p:spPr>
          <a:xfrm flipH="1">
            <a:off x="0" y="0"/>
            <a:ext cx="2838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 name="Google Shape;36;p5"/>
          <p:cNvCxnSpPr/>
          <p:nvPr/>
        </p:nvCxnSpPr>
        <p:spPr>
          <a:xfrm rot="10800000">
            <a:off x="8864825" y="0"/>
            <a:ext cx="0" cy="41310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2143050" y="1461775"/>
            <a:ext cx="4857900" cy="8004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40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a:endParaRPr/>
          </a:p>
        </p:txBody>
      </p:sp>
      <p:sp>
        <p:nvSpPr>
          <p:cNvPr id="60" name="Google Shape;60;p9"/>
          <p:cNvSpPr txBox="1">
            <a:spLocks noGrp="1"/>
          </p:cNvSpPr>
          <p:nvPr>
            <p:ph type="subTitle" idx="1"/>
          </p:nvPr>
        </p:nvSpPr>
        <p:spPr>
          <a:xfrm>
            <a:off x="2143050" y="2360663"/>
            <a:ext cx="4857900" cy="12465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1850"/>
              <a:buNone/>
              <a:defRPr sz="1550"/>
            </a:lvl1pPr>
            <a:lvl2pPr lvl="1">
              <a:lnSpc>
                <a:spcPct val="115000"/>
              </a:lnSpc>
              <a:spcBef>
                <a:spcPts val="0"/>
              </a:spcBef>
              <a:spcAft>
                <a:spcPts val="0"/>
              </a:spcAft>
              <a:buSzPts val="1850"/>
              <a:buNone/>
              <a:defRPr sz="1850"/>
            </a:lvl2pPr>
            <a:lvl3pPr lvl="2">
              <a:lnSpc>
                <a:spcPct val="115000"/>
              </a:lnSpc>
              <a:spcBef>
                <a:spcPts val="0"/>
              </a:spcBef>
              <a:spcAft>
                <a:spcPts val="0"/>
              </a:spcAft>
              <a:buSzPts val="1850"/>
              <a:buNone/>
              <a:defRPr sz="1850"/>
            </a:lvl3pPr>
            <a:lvl4pPr lvl="3">
              <a:lnSpc>
                <a:spcPct val="115000"/>
              </a:lnSpc>
              <a:spcBef>
                <a:spcPts val="0"/>
              </a:spcBef>
              <a:spcAft>
                <a:spcPts val="0"/>
              </a:spcAft>
              <a:buSzPts val="1850"/>
              <a:buNone/>
              <a:defRPr sz="1850"/>
            </a:lvl4pPr>
            <a:lvl5pPr lvl="4">
              <a:lnSpc>
                <a:spcPct val="115000"/>
              </a:lnSpc>
              <a:spcBef>
                <a:spcPts val="0"/>
              </a:spcBef>
              <a:spcAft>
                <a:spcPts val="0"/>
              </a:spcAft>
              <a:buSzPts val="1850"/>
              <a:buNone/>
              <a:defRPr sz="1850"/>
            </a:lvl5pPr>
            <a:lvl6pPr lvl="5">
              <a:lnSpc>
                <a:spcPct val="115000"/>
              </a:lnSpc>
              <a:spcBef>
                <a:spcPts val="0"/>
              </a:spcBef>
              <a:spcAft>
                <a:spcPts val="0"/>
              </a:spcAft>
              <a:buSzPts val="1850"/>
              <a:buNone/>
              <a:defRPr sz="1850"/>
            </a:lvl6pPr>
            <a:lvl7pPr lvl="6">
              <a:lnSpc>
                <a:spcPct val="115000"/>
              </a:lnSpc>
              <a:spcBef>
                <a:spcPts val="0"/>
              </a:spcBef>
              <a:spcAft>
                <a:spcPts val="0"/>
              </a:spcAft>
              <a:buSzPts val="1850"/>
              <a:buNone/>
              <a:defRPr sz="1850"/>
            </a:lvl7pPr>
            <a:lvl8pPr lvl="7">
              <a:lnSpc>
                <a:spcPct val="115000"/>
              </a:lnSpc>
              <a:spcBef>
                <a:spcPts val="0"/>
              </a:spcBef>
              <a:spcAft>
                <a:spcPts val="0"/>
              </a:spcAft>
              <a:buSzPts val="1850"/>
              <a:buNone/>
              <a:defRPr sz="1850"/>
            </a:lvl8pPr>
            <a:lvl9pPr lvl="8">
              <a:lnSpc>
                <a:spcPct val="115000"/>
              </a:lnSpc>
              <a:spcBef>
                <a:spcPts val="0"/>
              </a:spcBef>
              <a:spcAft>
                <a:spcPts val="0"/>
              </a:spcAft>
              <a:buSzPts val="1850"/>
              <a:buNone/>
              <a:defRPr sz="1850"/>
            </a:lvl9pPr>
          </a:lstStyle>
          <a:p>
            <a:endParaRPr/>
          </a:p>
        </p:txBody>
      </p:sp>
      <p:sp>
        <p:nvSpPr>
          <p:cNvPr id="61" name="Google Shape;61;p9"/>
          <p:cNvSpPr/>
          <p:nvPr/>
        </p:nvSpPr>
        <p:spPr>
          <a:xfrm>
            <a:off x="75" y="4426700"/>
            <a:ext cx="9144000" cy="711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9"/>
          <p:cNvGrpSpPr/>
          <p:nvPr/>
        </p:nvGrpSpPr>
        <p:grpSpPr>
          <a:xfrm>
            <a:off x="712700" y="539500"/>
            <a:ext cx="8431300" cy="4604000"/>
            <a:chOff x="712700" y="539500"/>
            <a:chExt cx="8431300" cy="4604000"/>
          </a:xfrm>
        </p:grpSpPr>
        <p:cxnSp>
          <p:nvCxnSpPr>
            <p:cNvPr id="63" name="Google Shape;63;p9"/>
            <p:cNvCxnSpPr/>
            <p:nvPr/>
          </p:nvCxnSpPr>
          <p:spPr>
            <a:xfrm>
              <a:off x="4572000" y="539500"/>
              <a:ext cx="4572000" cy="0"/>
            </a:xfrm>
            <a:prstGeom prst="straightConnector1">
              <a:avLst/>
            </a:prstGeom>
            <a:noFill/>
            <a:ln w="9525" cap="flat" cmpd="sng">
              <a:solidFill>
                <a:schemeClr val="dk1"/>
              </a:solidFill>
              <a:prstDash val="solid"/>
              <a:round/>
              <a:headEnd type="none" w="med" len="med"/>
              <a:tailEnd type="none" w="med" len="med"/>
            </a:ln>
          </p:spPr>
        </p:cxnSp>
        <p:cxnSp>
          <p:nvCxnSpPr>
            <p:cNvPr id="64" name="Google Shape;64;p9"/>
            <p:cNvCxnSpPr/>
            <p:nvPr/>
          </p:nvCxnSpPr>
          <p:spPr>
            <a:xfrm rot="10800000">
              <a:off x="712700" y="1685400"/>
              <a:ext cx="0" cy="34581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CUSTOM_1_1">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flipH="1">
            <a:off x="4426725" y="2036300"/>
            <a:ext cx="3205200" cy="1477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500"/>
              <a:buNone/>
              <a:defRPr sz="42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endParaRPr/>
          </a:p>
        </p:txBody>
      </p:sp>
      <p:sp>
        <p:nvSpPr>
          <p:cNvPr id="98" name="Google Shape;98;p15"/>
          <p:cNvSpPr txBox="1">
            <a:spLocks noGrp="1"/>
          </p:cNvSpPr>
          <p:nvPr>
            <p:ph type="title" idx="2" hasCustomPrompt="1"/>
          </p:nvPr>
        </p:nvSpPr>
        <p:spPr>
          <a:xfrm flipH="1">
            <a:off x="6555825" y="1012500"/>
            <a:ext cx="1076100" cy="8700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5300"/>
              <a:buNone/>
              <a:defRPr sz="42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r>
              <a:t>xx%</a:t>
            </a:r>
          </a:p>
        </p:txBody>
      </p:sp>
      <p:sp>
        <p:nvSpPr>
          <p:cNvPr id="99" name="Google Shape;99;p15"/>
          <p:cNvSpPr txBox="1">
            <a:spLocks noGrp="1"/>
          </p:cNvSpPr>
          <p:nvPr>
            <p:ph type="subTitle" idx="1"/>
          </p:nvPr>
        </p:nvSpPr>
        <p:spPr>
          <a:xfrm flipH="1">
            <a:off x="4426725" y="3573275"/>
            <a:ext cx="3205200" cy="6975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850"/>
              <a:buNone/>
              <a:defRPr sz="1550"/>
            </a:lvl1pPr>
            <a:lvl2pPr lvl="1" algn="r" rtl="0">
              <a:lnSpc>
                <a:spcPct val="115000"/>
              </a:lnSpc>
              <a:spcBef>
                <a:spcPts val="0"/>
              </a:spcBef>
              <a:spcAft>
                <a:spcPts val="0"/>
              </a:spcAft>
              <a:buSzPts val="1850"/>
              <a:buNone/>
              <a:defRPr sz="1850"/>
            </a:lvl2pPr>
            <a:lvl3pPr lvl="2" algn="r" rtl="0">
              <a:lnSpc>
                <a:spcPct val="115000"/>
              </a:lnSpc>
              <a:spcBef>
                <a:spcPts val="0"/>
              </a:spcBef>
              <a:spcAft>
                <a:spcPts val="0"/>
              </a:spcAft>
              <a:buSzPts val="1850"/>
              <a:buNone/>
              <a:defRPr sz="1850"/>
            </a:lvl3pPr>
            <a:lvl4pPr lvl="3" algn="r" rtl="0">
              <a:lnSpc>
                <a:spcPct val="115000"/>
              </a:lnSpc>
              <a:spcBef>
                <a:spcPts val="0"/>
              </a:spcBef>
              <a:spcAft>
                <a:spcPts val="0"/>
              </a:spcAft>
              <a:buSzPts val="1850"/>
              <a:buNone/>
              <a:defRPr sz="1850"/>
            </a:lvl4pPr>
            <a:lvl5pPr lvl="4" algn="r" rtl="0">
              <a:lnSpc>
                <a:spcPct val="115000"/>
              </a:lnSpc>
              <a:spcBef>
                <a:spcPts val="0"/>
              </a:spcBef>
              <a:spcAft>
                <a:spcPts val="0"/>
              </a:spcAft>
              <a:buSzPts val="1850"/>
              <a:buNone/>
              <a:defRPr sz="1850"/>
            </a:lvl5pPr>
            <a:lvl6pPr lvl="5" algn="r" rtl="0">
              <a:lnSpc>
                <a:spcPct val="115000"/>
              </a:lnSpc>
              <a:spcBef>
                <a:spcPts val="0"/>
              </a:spcBef>
              <a:spcAft>
                <a:spcPts val="0"/>
              </a:spcAft>
              <a:buSzPts val="1850"/>
              <a:buNone/>
              <a:defRPr sz="1850"/>
            </a:lvl6pPr>
            <a:lvl7pPr lvl="6" algn="r" rtl="0">
              <a:lnSpc>
                <a:spcPct val="115000"/>
              </a:lnSpc>
              <a:spcBef>
                <a:spcPts val="0"/>
              </a:spcBef>
              <a:spcAft>
                <a:spcPts val="0"/>
              </a:spcAft>
              <a:buSzPts val="1850"/>
              <a:buNone/>
              <a:defRPr sz="1850"/>
            </a:lvl7pPr>
            <a:lvl8pPr lvl="7" algn="r" rtl="0">
              <a:lnSpc>
                <a:spcPct val="115000"/>
              </a:lnSpc>
              <a:spcBef>
                <a:spcPts val="0"/>
              </a:spcBef>
              <a:spcAft>
                <a:spcPts val="0"/>
              </a:spcAft>
              <a:buSzPts val="1850"/>
              <a:buNone/>
              <a:defRPr sz="1850"/>
            </a:lvl8pPr>
            <a:lvl9pPr lvl="8" algn="r" rtl="0">
              <a:lnSpc>
                <a:spcPct val="115000"/>
              </a:lnSpc>
              <a:spcBef>
                <a:spcPts val="0"/>
              </a:spcBef>
              <a:spcAft>
                <a:spcPts val="0"/>
              </a:spcAft>
              <a:buSzPts val="1850"/>
              <a:buNone/>
              <a:defRPr sz="1850"/>
            </a:lvl9pPr>
          </a:lstStyle>
          <a:p>
            <a:endParaRPr/>
          </a:p>
        </p:txBody>
      </p:sp>
      <p:sp>
        <p:nvSpPr>
          <p:cNvPr id="100" name="Google Shape;100;p15"/>
          <p:cNvSpPr/>
          <p:nvPr/>
        </p:nvSpPr>
        <p:spPr>
          <a:xfrm flipH="1">
            <a:off x="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 name="Google Shape;101;p15"/>
          <p:cNvCxnSpPr/>
          <p:nvPr/>
        </p:nvCxnSpPr>
        <p:spPr>
          <a:xfrm rot="10800000">
            <a:off x="0" y="4876025"/>
            <a:ext cx="4870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2_1_1_1">
    <p:spTree>
      <p:nvGrpSpPr>
        <p:cNvPr id="1" name="Shape 132"/>
        <p:cNvGrpSpPr/>
        <p:nvPr/>
      </p:nvGrpSpPr>
      <p:grpSpPr>
        <a:xfrm>
          <a:off x="0" y="0"/>
          <a:ext cx="0" cy="0"/>
          <a:chOff x="0" y="0"/>
          <a:chExt cx="0" cy="0"/>
        </a:xfrm>
      </p:grpSpPr>
      <p:grpSp>
        <p:nvGrpSpPr>
          <p:cNvPr id="133" name="Google Shape;133;p20"/>
          <p:cNvGrpSpPr/>
          <p:nvPr/>
        </p:nvGrpSpPr>
        <p:grpSpPr>
          <a:xfrm>
            <a:off x="0" y="0"/>
            <a:ext cx="9144075" cy="5143500"/>
            <a:chOff x="0" y="0"/>
            <a:chExt cx="9144075" cy="5143500"/>
          </a:xfrm>
        </p:grpSpPr>
        <p:sp>
          <p:nvSpPr>
            <p:cNvPr id="134" name="Google Shape;134;p20"/>
            <p:cNvSpPr/>
            <p:nvPr/>
          </p:nvSpPr>
          <p:spPr>
            <a:xfrm>
              <a:off x="4185975" y="4426700"/>
              <a:ext cx="4958100" cy="711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20"/>
          <p:cNvSpPr txBox="1">
            <a:spLocks noGrp="1"/>
          </p:cNvSpPr>
          <p:nvPr>
            <p:ph type="title"/>
          </p:nvPr>
        </p:nvSpPr>
        <p:spPr>
          <a:xfrm>
            <a:off x="4035075" y="1441250"/>
            <a:ext cx="3428100" cy="1185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9200"/>
              <a:buNone/>
              <a:defRPr sz="6500"/>
            </a:lvl1pPr>
            <a:lvl2pPr lvl="1" rtl="0">
              <a:spcBef>
                <a:spcPts val="0"/>
              </a:spcBef>
              <a:spcAft>
                <a:spcPts val="0"/>
              </a:spcAft>
              <a:buSzPts val="9200"/>
              <a:buNone/>
              <a:defRPr sz="9200"/>
            </a:lvl2pPr>
            <a:lvl3pPr lvl="2" rtl="0">
              <a:spcBef>
                <a:spcPts val="0"/>
              </a:spcBef>
              <a:spcAft>
                <a:spcPts val="0"/>
              </a:spcAft>
              <a:buSzPts val="9200"/>
              <a:buNone/>
              <a:defRPr sz="9200"/>
            </a:lvl3pPr>
            <a:lvl4pPr lvl="3" rtl="0">
              <a:spcBef>
                <a:spcPts val="0"/>
              </a:spcBef>
              <a:spcAft>
                <a:spcPts val="0"/>
              </a:spcAft>
              <a:buSzPts val="9200"/>
              <a:buNone/>
              <a:defRPr sz="9200"/>
            </a:lvl4pPr>
            <a:lvl5pPr lvl="4" rtl="0">
              <a:spcBef>
                <a:spcPts val="0"/>
              </a:spcBef>
              <a:spcAft>
                <a:spcPts val="0"/>
              </a:spcAft>
              <a:buSzPts val="9200"/>
              <a:buNone/>
              <a:defRPr sz="9200"/>
            </a:lvl5pPr>
            <a:lvl6pPr lvl="5" rtl="0">
              <a:spcBef>
                <a:spcPts val="0"/>
              </a:spcBef>
              <a:spcAft>
                <a:spcPts val="0"/>
              </a:spcAft>
              <a:buSzPts val="9200"/>
              <a:buNone/>
              <a:defRPr sz="9200"/>
            </a:lvl6pPr>
            <a:lvl7pPr lvl="6" rtl="0">
              <a:spcBef>
                <a:spcPts val="0"/>
              </a:spcBef>
              <a:spcAft>
                <a:spcPts val="0"/>
              </a:spcAft>
              <a:buSzPts val="9200"/>
              <a:buNone/>
              <a:defRPr sz="9200"/>
            </a:lvl7pPr>
            <a:lvl8pPr lvl="7" rtl="0">
              <a:spcBef>
                <a:spcPts val="0"/>
              </a:spcBef>
              <a:spcAft>
                <a:spcPts val="0"/>
              </a:spcAft>
              <a:buSzPts val="9200"/>
              <a:buNone/>
              <a:defRPr sz="9200"/>
            </a:lvl8pPr>
            <a:lvl9pPr lvl="8" rtl="0">
              <a:spcBef>
                <a:spcPts val="0"/>
              </a:spcBef>
              <a:spcAft>
                <a:spcPts val="0"/>
              </a:spcAft>
              <a:buSzPts val="9200"/>
              <a:buNone/>
              <a:defRPr sz="9200"/>
            </a:lvl9pPr>
          </a:lstStyle>
          <a:p>
            <a:endParaRPr/>
          </a:p>
        </p:txBody>
      </p:sp>
      <p:sp>
        <p:nvSpPr>
          <p:cNvPr id="137" name="Google Shape;137;p20"/>
          <p:cNvSpPr txBox="1">
            <a:spLocks noGrp="1"/>
          </p:cNvSpPr>
          <p:nvPr>
            <p:ph type="subTitle" idx="1"/>
          </p:nvPr>
        </p:nvSpPr>
        <p:spPr>
          <a:xfrm>
            <a:off x="4035075" y="2568000"/>
            <a:ext cx="3428100" cy="9720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850"/>
              <a:buNone/>
              <a:defRPr sz="1550"/>
            </a:lvl1pPr>
            <a:lvl2pPr lvl="1" algn="ctr" rtl="0">
              <a:lnSpc>
                <a:spcPct val="115000"/>
              </a:lnSpc>
              <a:spcBef>
                <a:spcPts val="0"/>
              </a:spcBef>
              <a:spcAft>
                <a:spcPts val="0"/>
              </a:spcAft>
              <a:buSzPts val="1850"/>
              <a:buNone/>
              <a:defRPr sz="1850"/>
            </a:lvl2pPr>
            <a:lvl3pPr lvl="2" algn="ctr" rtl="0">
              <a:lnSpc>
                <a:spcPct val="115000"/>
              </a:lnSpc>
              <a:spcBef>
                <a:spcPts val="0"/>
              </a:spcBef>
              <a:spcAft>
                <a:spcPts val="0"/>
              </a:spcAft>
              <a:buSzPts val="1850"/>
              <a:buNone/>
              <a:defRPr sz="1850"/>
            </a:lvl3pPr>
            <a:lvl4pPr lvl="3" algn="ctr" rtl="0">
              <a:lnSpc>
                <a:spcPct val="115000"/>
              </a:lnSpc>
              <a:spcBef>
                <a:spcPts val="0"/>
              </a:spcBef>
              <a:spcAft>
                <a:spcPts val="0"/>
              </a:spcAft>
              <a:buSzPts val="1850"/>
              <a:buNone/>
              <a:defRPr sz="1850"/>
            </a:lvl4pPr>
            <a:lvl5pPr lvl="4" algn="ctr" rtl="0">
              <a:lnSpc>
                <a:spcPct val="115000"/>
              </a:lnSpc>
              <a:spcBef>
                <a:spcPts val="0"/>
              </a:spcBef>
              <a:spcAft>
                <a:spcPts val="0"/>
              </a:spcAft>
              <a:buSzPts val="1850"/>
              <a:buNone/>
              <a:defRPr sz="1850"/>
            </a:lvl5pPr>
            <a:lvl6pPr lvl="5" algn="ctr" rtl="0">
              <a:lnSpc>
                <a:spcPct val="115000"/>
              </a:lnSpc>
              <a:spcBef>
                <a:spcPts val="0"/>
              </a:spcBef>
              <a:spcAft>
                <a:spcPts val="0"/>
              </a:spcAft>
              <a:buSzPts val="1850"/>
              <a:buNone/>
              <a:defRPr sz="1850"/>
            </a:lvl6pPr>
            <a:lvl7pPr lvl="6" algn="ctr" rtl="0">
              <a:lnSpc>
                <a:spcPct val="115000"/>
              </a:lnSpc>
              <a:spcBef>
                <a:spcPts val="0"/>
              </a:spcBef>
              <a:spcAft>
                <a:spcPts val="0"/>
              </a:spcAft>
              <a:buSzPts val="1850"/>
              <a:buNone/>
              <a:defRPr sz="1850"/>
            </a:lvl7pPr>
            <a:lvl8pPr lvl="7" algn="ctr" rtl="0">
              <a:lnSpc>
                <a:spcPct val="115000"/>
              </a:lnSpc>
              <a:spcBef>
                <a:spcPts val="0"/>
              </a:spcBef>
              <a:spcAft>
                <a:spcPts val="0"/>
              </a:spcAft>
              <a:buSzPts val="1850"/>
              <a:buNone/>
              <a:defRPr sz="1850"/>
            </a:lvl8pPr>
            <a:lvl9pPr lvl="8" algn="ctr" rtl="0">
              <a:lnSpc>
                <a:spcPct val="115000"/>
              </a:lnSpc>
              <a:spcBef>
                <a:spcPts val="0"/>
              </a:spcBef>
              <a:spcAft>
                <a:spcPts val="0"/>
              </a:spcAft>
              <a:buSzPts val="1850"/>
              <a:buNone/>
              <a:defRPr sz="1850"/>
            </a:lvl9pPr>
          </a:lstStyle>
          <a:p>
            <a:endParaRPr/>
          </a:p>
        </p:txBody>
      </p:sp>
      <p:grpSp>
        <p:nvGrpSpPr>
          <p:cNvPr id="138" name="Google Shape;138;p20"/>
          <p:cNvGrpSpPr/>
          <p:nvPr/>
        </p:nvGrpSpPr>
        <p:grpSpPr>
          <a:xfrm>
            <a:off x="150" y="539500"/>
            <a:ext cx="8430625" cy="4604000"/>
            <a:chOff x="150" y="539500"/>
            <a:chExt cx="8430625" cy="4604000"/>
          </a:xfrm>
        </p:grpSpPr>
        <p:cxnSp>
          <p:nvCxnSpPr>
            <p:cNvPr id="139" name="Google Shape;139;p20"/>
            <p:cNvCxnSpPr/>
            <p:nvPr/>
          </p:nvCxnSpPr>
          <p:spPr>
            <a:xfrm rot="10800000">
              <a:off x="8430775" y="805200"/>
              <a:ext cx="0" cy="4338300"/>
            </a:xfrm>
            <a:prstGeom prst="straightConnector1">
              <a:avLst/>
            </a:prstGeom>
            <a:noFill/>
            <a:ln w="9525" cap="flat" cmpd="sng">
              <a:solidFill>
                <a:schemeClr val="dk1"/>
              </a:solidFill>
              <a:prstDash val="solid"/>
              <a:round/>
              <a:headEnd type="none" w="med" len="med"/>
              <a:tailEnd type="none" w="med" len="med"/>
            </a:ln>
          </p:spPr>
        </p:cxnSp>
        <p:cxnSp>
          <p:nvCxnSpPr>
            <p:cNvPr id="140" name="Google Shape;140;p20"/>
            <p:cNvCxnSpPr/>
            <p:nvPr/>
          </p:nvCxnSpPr>
          <p:spPr>
            <a:xfrm rot="10800000">
              <a:off x="150" y="539500"/>
              <a:ext cx="43368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11">
    <p:spTree>
      <p:nvGrpSpPr>
        <p:cNvPr id="1" name="Shape 141"/>
        <p:cNvGrpSpPr/>
        <p:nvPr/>
      </p:nvGrpSpPr>
      <p:grpSpPr>
        <a:xfrm>
          <a:off x="0" y="0"/>
          <a:ext cx="0" cy="0"/>
          <a:chOff x="0" y="0"/>
          <a:chExt cx="0" cy="0"/>
        </a:xfrm>
      </p:grpSpPr>
      <p:sp>
        <p:nvSpPr>
          <p:cNvPr id="142" name="Google Shape;142;p21"/>
          <p:cNvSpPr txBox="1">
            <a:spLocks noGrp="1"/>
          </p:cNvSpPr>
          <p:nvPr>
            <p:ph type="body" idx="1"/>
          </p:nvPr>
        </p:nvSpPr>
        <p:spPr>
          <a:xfrm>
            <a:off x="1691100" y="1759300"/>
            <a:ext cx="5761800" cy="2092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Font typeface="Red Hat Display"/>
              <a:buChar char="■"/>
              <a:defRPr/>
            </a:lvl1pPr>
            <a:lvl2pPr marL="914400" lvl="1" indent="-317500" rtl="0">
              <a:spcBef>
                <a:spcPts val="1600"/>
              </a:spcBef>
              <a:spcAft>
                <a:spcPts val="0"/>
              </a:spcAft>
              <a:buClr>
                <a:srgbClr val="FFFFFF"/>
              </a:buClr>
              <a:buSzPts val="1400"/>
              <a:buFont typeface="Red Hat Display"/>
              <a:buChar char="○"/>
              <a:defRPr/>
            </a:lvl2pPr>
            <a:lvl3pPr marL="1371600" lvl="2" indent="-317500" rtl="0">
              <a:spcBef>
                <a:spcPts val="1600"/>
              </a:spcBef>
              <a:spcAft>
                <a:spcPts val="0"/>
              </a:spcAft>
              <a:buClr>
                <a:srgbClr val="FFFFFF"/>
              </a:buClr>
              <a:buSzPts val="1400"/>
              <a:buFont typeface="Red Hat Display"/>
              <a:buChar char="■"/>
              <a:defRPr/>
            </a:lvl3pPr>
            <a:lvl4pPr marL="1828800" lvl="3" indent="-317500" rtl="0">
              <a:spcBef>
                <a:spcPts val="1600"/>
              </a:spcBef>
              <a:spcAft>
                <a:spcPts val="0"/>
              </a:spcAft>
              <a:buClr>
                <a:srgbClr val="FFFFFF"/>
              </a:buClr>
              <a:buSzPts val="1400"/>
              <a:buFont typeface="Red Hat Display"/>
              <a:buChar char="●"/>
              <a:defRPr/>
            </a:lvl4pPr>
            <a:lvl5pPr marL="2286000" lvl="4" indent="-317500" rtl="0">
              <a:spcBef>
                <a:spcPts val="1600"/>
              </a:spcBef>
              <a:spcAft>
                <a:spcPts val="0"/>
              </a:spcAft>
              <a:buClr>
                <a:srgbClr val="FFFFFF"/>
              </a:buClr>
              <a:buSzPts val="1400"/>
              <a:buFont typeface="Red Hat Display"/>
              <a:buChar char="○"/>
              <a:defRPr/>
            </a:lvl5pPr>
            <a:lvl6pPr marL="2743200" lvl="5" indent="-317500" rtl="0">
              <a:spcBef>
                <a:spcPts val="1600"/>
              </a:spcBef>
              <a:spcAft>
                <a:spcPts val="0"/>
              </a:spcAft>
              <a:buClr>
                <a:srgbClr val="FFFFFF"/>
              </a:buClr>
              <a:buSzPts val="1400"/>
              <a:buFont typeface="Red Hat Display"/>
              <a:buChar char="■"/>
              <a:defRPr/>
            </a:lvl6pPr>
            <a:lvl7pPr marL="3200400" lvl="6" indent="-317500" rtl="0">
              <a:spcBef>
                <a:spcPts val="1600"/>
              </a:spcBef>
              <a:spcAft>
                <a:spcPts val="0"/>
              </a:spcAft>
              <a:buClr>
                <a:srgbClr val="FFFFFF"/>
              </a:buClr>
              <a:buSzPts val="1400"/>
              <a:buFont typeface="Red Hat Display"/>
              <a:buChar char="●"/>
              <a:defRPr/>
            </a:lvl7pPr>
            <a:lvl8pPr marL="3657600" lvl="7" indent="-317500" rtl="0">
              <a:spcBef>
                <a:spcPts val="1600"/>
              </a:spcBef>
              <a:spcAft>
                <a:spcPts val="0"/>
              </a:spcAft>
              <a:buClr>
                <a:srgbClr val="FFFFFF"/>
              </a:buClr>
              <a:buSzPts val="1400"/>
              <a:buFont typeface="Red Hat Display"/>
              <a:buChar char="○"/>
              <a:defRPr/>
            </a:lvl8pPr>
            <a:lvl9pPr marL="4114800" lvl="8" indent="-317500" rtl="0">
              <a:spcBef>
                <a:spcPts val="1600"/>
              </a:spcBef>
              <a:spcAft>
                <a:spcPts val="1600"/>
              </a:spcAft>
              <a:buClr>
                <a:srgbClr val="FFFFFF"/>
              </a:buClr>
              <a:buSzPts val="1400"/>
              <a:buFont typeface="Red Hat Display"/>
              <a:buChar char="■"/>
              <a:defRPr/>
            </a:lvl9pPr>
          </a:lstStyle>
          <a:p>
            <a:endParaRPr/>
          </a:p>
        </p:txBody>
      </p:sp>
      <p:sp>
        <p:nvSpPr>
          <p:cNvPr id="143" name="Google Shape;143;p21"/>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44" name="Google Shape;144;p21"/>
          <p:cNvSpPr/>
          <p:nvPr/>
        </p:nvSpPr>
        <p:spPr>
          <a:xfrm flipH="1">
            <a:off x="0" y="4875900"/>
            <a:ext cx="91440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21"/>
          <p:cNvGrpSpPr/>
          <p:nvPr/>
        </p:nvGrpSpPr>
        <p:grpSpPr>
          <a:xfrm>
            <a:off x="276825" y="267475"/>
            <a:ext cx="8860200" cy="4876025"/>
            <a:chOff x="276825" y="267475"/>
            <a:chExt cx="8860200" cy="4876025"/>
          </a:xfrm>
        </p:grpSpPr>
        <p:cxnSp>
          <p:nvCxnSpPr>
            <p:cNvPr id="146" name="Google Shape;146;p21"/>
            <p:cNvCxnSpPr/>
            <p:nvPr/>
          </p:nvCxnSpPr>
          <p:spPr>
            <a:xfrm rot="10800000">
              <a:off x="276825" y="2571900"/>
              <a:ext cx="0" cy="2571600"/>
            </a:xfrm>
            <a:prstGeom prst="straightConnector1">
              <a:avLst/>
            </a:prstGeom>
            <a:noFill/>
            <a:ln w="9525" cap="flat" cmpd="sng">
              <a:solidFill>
                <a:schemeClr val="dk1"/>
              </a:solidFill>
              <a:prstDash val="solid"/>
              <a:round/>
              <a:headEnd type="none" w="med" len="med"/>
              <a:tailEnd type="none" w="med" len="med"/>
            </a:ln>
          </p:spPr>
        </p:cxnSp>
        <p:cxnSp>
          <p:nvCxnSpPr>
            <p:cNvPr id="147" name="Google Shape;147;p21"/>
            <p:cNvCxnSpPr/>
            <p:nvPr/>
          </p:nvCxnSpPr>
          <p:spPr>
            <a:xfrm>
              <a:off x="4565025" y="267475"/>
              <a:ext cx="45720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2_1_1_1_1_1_1">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1262175" y="1405950"/>
            <a:ext cx="2630100" cy="11391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58" name="Google Shape;158;p23"/>
          <p:cNvSpPr txBox="1">
            <a:spLocks noGrp="1"/>
          </p:cNvSpPr>
          <p:nvPr>
            <p:ph type="subTitle" idx="1"/>
          </p:nvPr>
        </p:nvSpPr>
        <p:spPr>
          <a:xfrm>
            <a:off x="1262175" y="2545038"/>
            <a:ext cx="2630100" cy="114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59" name="Google Shape;159;p23"/>
          <p:cNvSpPr/>
          <p:nvPr/>
        </p:nvSpPr>
        <p:spPr>
          <a:xfrm rot="10800000">
            <a:off x="125" y="0"/>
            <a:ext cx="716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23"/>
          <p:cNvGrpSpPr/>
          <p:nvPr/>
        </p:nvGrpSpPr>
        <p:grpSpPr>
          <a:xfrm rot="10800000">
            <a:off x="0" y="363100"/>
            <a:ext cx="8860200" cy="4780400"/>
            <a:chOff x="283800" y="0"/>
            <a:chExt cx="8860200" cy="4780400"/>
          </a:xfrm>
        </p:grpSpPr>
        <p:cxnSp>
          <p:nvCxnSpPr>
            <p:cNvPr id="161" name="Google Shape;161;p23"/>
            <p:cNvCxnSpPr/>
            <p:nvPr/>
          </p:nvCxnSpPr>
          <p:spPr>
            <a:xfrm>
              <a:off x="4273200" y="4780400"/>
              <a:ext cx="4870800" cy="0"/>
            </a:xfrm>
            <a:prstGeom prst="straightConnector1">
              <a:avLst/>
            </a:prstGeom>
            <a:noFill/>
            <a:ln w="9525" cap="flat" cmpd="sng">
              <a:solidFill>
                <a:schemeClr val="dk1"/>
              </a:solidFill>
              <a:prstDash val="solid"/>
              <a:round/>
              <a:headEnd type="none" w="med" len="med"/>
              <a:tailEnd type="none" w="med" len="med"/>
            </a:ln>
          </p:spPr>
        </p:cxnSp>
        <p:cxnSp>
          <p:nvCxnSpPr>
            <p:cNvPr id="162" name="Google Shape;162;p23"/>
            <p:cNvCxnSpPr/>
            <p:nvPr/>
          </p:nvCxnSpPr>
          <p:spPr>
            <a:xfrm rot="10800000">
              <a:off x="283800" y="0"/>
              <a:ext cx="0" cy="41310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70650"/>
            <a:ext cx="7717500" cy="5499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1pPr>
            <a:lvl2pPr lvl="1"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2pPr>
            <a:lvl3pPr lvl="2"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3pPr>
            <a:lvl4pPr lvl="3"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4pPr>
            <a:lvl5pPr lvl="4"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5pPr>
            <a:lvl6pPr lvl="5"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6pPr>
            <a:lvl7pPr lvl="6"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7pPr>
            <a:lvl8pPr lvl="7"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8pPr>
            <a:lvl9pPr lvl="8"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1pPr>
            <a:lvl2pPr marL="914400" lvl="1"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2pPr>
            <a:lvl3pPr marL="1371600" lvl="2"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3pPr>
            <a:lvl4pPr marL="1828800" lvl="3"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4pPr>
            <a:lvl5pPr marL="2286000" lvl="4"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5pPr>
            <a:lvl6pPr marL="2743200" lvl="5"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6pPr>
            <a:lvl7pPr marL="3200400" lvl="6"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7pPr>
            <a:lvl8pPr marL="3657600" lvl="7"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8pPr>
            <a:lvl9pPr marL="4114800" lvl="8" indent="-317500">
              <a:lnSpc>
                <a:spcPct val="115000"/>
              </a:lnSpc>
              <a:spcBef>
                <a:spcPts val="1600"/>
              </a:spcBef>
              <a:spcAft>
                <a:spcPts val="1600"/>
              </a:spcAft>
              <a:buClr>
                <a:schemeClr val="dk1"/>
              </a:buClr>
              <a:buSzPts val="1400"/>
              <a:buFont typeface="Commissioner"/>
              <a:buChar char="■"/>
              <a:defRPr>
                <a:solidFill>
                  <a:schemeClr val="dk1"/>
                </a:solidFill>
                <a:latin typeface="Commissioner"/>
                <a:ea typeface="Commissioner"/>
                <a:cs typeface="Commissioner"/>
                <a:sym typeface="Commission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8" r:id="rId5"/>
    <p:sldLayoutId id="2147483661" r:id="rId6"/>
    <p:sldLayoutId id="2147483666" r:id="rId7"/>
    <p:sldLayoutId id="2147483667" r:id="rId8"/>
    <p:sldLayoutId id="2147483669" r:id="rId9"/>
    <p:sldLayoutId id="2147483672" r:id="rId10"/>
    <p:sldLayoutId id="2147483675" r:id="rId11"/>
    <p:sldLayoutId id="2147483676" r:id="rId12"/>
    <p:sldLayoutId id="2147483677" r:id="rId13"/>
    <p:sldLayoutId id="2147483679" r:id="rId14"/>
    <p:sldLayoutId id="2147483680"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1"/>
          <p:cNvSpPr txBox="1">
            <a:spLocks noGrp="1"/>
          </p:cNvSpPr>
          <p:nvPr>
            <p:ph type="ctrTitle"/>
          </p:nvPr>
        </p:nvSpPr>
        <p:spPr>
          <a:xfrm>
            <a:off x="713225" y="1332200"/>
            <a:ext cx="7320990" cy="8561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err="1">
                <a:latin typeface="ADLaM Display" panose="020F0502020204030204" pitchFamily="2" charset="0"/>
                <a:ea typeface="ADLaM Display" panose="020F0502020204030204" pitchFamily="2" charset="0"/>
                <a:cs typeface="ADLaM Display" panose="020F0502020204030204" pitchFamily="2" charset="0"/>
              </a:rPr>
              <a:t>Tkinter</a:t>
            </a:r>
            <a:r>
              <a:rPr lang="en-US" sz="4000" dirty="0">
                <a:latin typeface="ADLaM Display" panose="020F0502020204030204" pitchFamily="2" charset="0"/>
                <a:ea typeface="ADLaM Display" panose="020F0502020204030204" pitchFamily="2" charset="0"/>
                <a:cs typeface="ADLaM Display" panose="020F0502020204030204" pitchFamily="2" charset="0"/>
              </a:rPr>
              <a:t> MODULE IN PYTHON</a:t>
            </a:r>
            <a:endParaRPr sz="4000" dirty="0">
              <a:latin typeface="ADLaM Display" panose="020F0502020204030204" pitchFamily="2" charset="0"/>
              <a:ea typeface="ADLaM Display" panose="020F0502020204030204" pitchFamily="2" charset="0"/>
              <a:cs typeface="ADLaM Display" panose="020F0502020204030204" pitchFamily="2" charset="0"/>
            </a:endParaRPr>
          </a:p>
        </p:txBody>
      </p:sp>
      <p:sp>
        <p:nvSpPr>
          <p:cNvPr id="3" name="Subtitle 2">
            <a:extLst>
              <a:ext uri="{FF2B5EF4-FFF2-40B4-BE49-F238E27FC236}">
                <a16:creationId xmlns:a16="http://schemas.microsoft.com/office/drawing/2014/main" id="{DCFCD3B6-F7AE-67E6-9521-38EAD0302BE7}"/>
              </a:ext>
            </a:extLst>
          </p:cNvPr>
          <p:cNvSpPr>
            <a:spLocks noGrp="1"/>
          </p:cNvSpPr>
          <p:nvPr>
            <p:ph type="subTitle" idx="1"/>
          </p:nvPr>
        </p:nvSpPr>
        <p:spPr>
          <a:xfrm>
            <a:off x="713225" y="2282092"/>
            <a:ext cx="5004900" cy="1586523"/>
          </a:xfrm>
        </p:spPr>
        <p:txBody>
          <a:bodyPr/>
          <a:lstStyle/>
          <a:p>
            <a:r>
              <a:rPr lang="en-US" sz="2000" dirty="0">
                <a:latin typeface="Cavolini" panose="020B0502040204020203" pitchFamily="66" charset="0"/>
                <a:cs typeface="Cavolini" panose="020B0502040204020203" pitchFamily="66" charset="0"/>
              </a:rPr>
              <a:t>BY : </a:t>
            </a:r>
          </a:p>
          <a:p>
            <a:pPr marL="139700" indent="0"/>
            <a:r>
              <a:rPr lang="en-US" sz="2000" dirty="0">
                <a:latin typeface="Cavolini" panose="020B0502040204020203" pitchFamily="66" charset="0"/>
                <a:cs typeface="Cavolini" panose="020B0502040204020203" pitchFamily="66" charset="0"/>
              </a:rPr>
              <a:t>S.AFFRIN - 23BCS062</a:t>
            </a:r>
          </a:p>
          <a:p>
            <a:pPr marL="139700" indent="0"/>
            <a:r>
              <a:rPr lang="en-US" sz="2000" dirty="0">
                <a:latin typeface="Cavolini" panose="020B0502040204020203" pitchFamily="66" charset="0"/>
                <a:cs typeface="Cavolini" panose="020B0502040204020203" pitchFamily="66" charset="0"/>
              </a:rPr>
              <a:t>K.AKSHAYAASREE - 23BCS063</a:t>
            </a:r>
          </a:p>
          <a:p>
            <a:pPr marL="139700" indent="0"/>
            <a:r>
              <a:rPr lang="en-US" sz="2000" dirty="0">
                <a:latin typeface="Cavolini" panose="020B0502040204020203" pitchFamily="66" charset="0"/>
                <a:cs typeface="Cavolini" panose="020B0502040204020203" pitchFamily="66" charset="0"/>
              </a:rPr>
              <a:t>II CSE B    28.08.2024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54"/>
          <p:cNvSpPr txBox="1">
            <a:spLocks noGrp="1"/>
          </p:cNvSpPr>
          <p:nvPr>
            <p:ph type="title"/>
          </p:nvPr>
        </p:nvSpPr>
        <p:spPr>
          <a:xfrm>
            <a:off x="289275" y="224390"/>
            <a:ext cx="7717500" cy="6401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latin typeface="ADLaM Display" panose="02010000000000000000" pitchFamily="2" charset="0"/>
                <a:ea typeface="ADLaM Display" panose="02010000000000000000" pitchFamily="2" charset="0"/>
                <a:cs typeface="ADLaM Display" panose="02010000000000000000" pitchFamily="2" charset="0"/>
              </a:rPr>
              <a:t>To create a New Window</a:t>
            </a:r>
            <a:endParaRPr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515" name="Google Shape;515;p54"/>
          <p:cNvSpPr txBox="1">
            <a:spLocks noGrp="1"/>
          </p:cNvSpPr>
          <p:nvPr>
            <p:ph type="subTitle" idx="8"/>
          </p:nvPr>
        </p:nvSpPr>
        <p:spPr>
          <a:xfrm>
            <a:off x="615779" y="798925"/>
            <a:ext cx="4105849" cy="456298"/>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Wingdings" panose="05000000000000000000" pitchFamily="2" charset="2"/>
              <a:buChar char="ü"/>
            </a:pPr>
            <a:r>
              <a:rPr lang="en" sz="1500" b="1" dirty="0">
                <a:latin typeface="Congenial" panose="02000503040000020004" pitchFamily="2" charset="0"/>
              </a:rPr>
              <a:t>SYNTAX </a:t>
            </a:r>
            <a:r>
              <a:rPr lang="en" sz="1500" dirty="0">
                <a:latin typeface="Congenial" panose="02000503040000020004" pitchFamily="2" charset="0"/>
              </a:rPr>
              <a:t>: top = Toplevel()</a:t>
            </a:r>
            <a:endParaRPr sz="1500" dirty="0">
              <a:latin typeface="Congenial" panose="02000503040000020004" pitchFamily="2" charset="0"/>
            </a:endParaRPr>
          </a:p>
        </p:txBody>
      </p:sp>
      <p:pic>
        <p:nvPicPr>
          <p:cNvPr id="21" name="Picture 20" descr="A computer screen with white text&#10;&#10;Description automatically generated">
            <a:extLst>
              <a:ext uri="{FF2B5EF4-FFF2-40B4-BE49-F238E27FC236}">
                <a16:creationId xmlns:a16="http://schemas.microsoft.com/office/drawing/2014/main" id="{F0AE7336-15C5-42E8-DBFD-A5D12EC80D03}"/>
              </a:ext>
            </a:extLst>
          </p:cNvPr>
          <p:cNvPicPr>
            <a:picLocks noChangeAspect="1"/>
          </p:cNvPicPr>
          <p:nvPr/>
        </p:nvPicPr>
        <p:blipFill>
          <a:blip r:embed="rId3"/>
          <a:stretch>
            <a:fillRect/>
          </a:stretch>
        </p:blipFill>
        <p:spPr>
          <a:xfrm>
            <a:off x="615780" y="1439058"/>
            <a:ext cx="4280416" cy="3166194"/>
          </a:xfrm>
          <a:prstGeom prst="rect">
            <a:avLst/>
          </a:prstGeom>
        </p:spPr>
      </p:pic>
      <p:pic>
        <p:nvPicPr>
          <p:cNvPr id="23" name="Picture 22" descr="A screenshot of a computer&#10;&#10;Description automatically generated">
            <a:extLst>
              <a:ext uri="{FF2B5EF4-FFF2-40B4-BE49-F238E27FC236}">
                <a16:creationId xmlns:a16="http://schemas.microsoft.com/office/drawing/2014/main" id="{91884667-D3CB-5E03-B6BC-A7719C4D5317}"/>
              </a:ext>
            </a:extLst>
          </p:cNvPr>
          <p:cNvPicPr>
            <a:picLocks noChangeAspect="1"/>
          </p:cNvPicPr>
          <p:nvPr/>
        </p:nvPicPr>
        <p:blipFill>
          <a:blip r:embed="rId4"/>
          <a:stretch>
            <a:fillRect/>
          </a:stretch>
        </p:blipFill>
        <p:spPr>
          <a:xfrm>
            <a:off x="5436524" y="615142"/>
            <a:ext cx="2957095" cy="388204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55"/>
          <p:cNvSpPr txBox="1">
            <a:spLocks noGrp="1"/>
          </p:cNvSpPr>
          <p:nvPr>
            <p:ph type="title"/>
          </p:nvPr>
        </p:nvSpPr>
        <p:spPr>
          <a:xfrm>
            <a:off x="713244" y="221268"/>
            <a:ext cx="7717500" cy="54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latin typeface="ADLaM Display" panose="02010000000000000000" pitchFamily="2" charset="0"/>
                <a:ea typeface="ADLaM Display" panose="02010000000000000000" pitchFamily="2" charset="0"/>
                <a:cs typeface="ADLaM Display" panose="02010000000000000000" pitchFamily="2" charset="0"/>
              </a:rPr>
              <a:t>To add a Check Box</a:t>
            </a:r>
            <a:endParaRPr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530" name="Google Shape;530;p55"/>
          <p:cNvSpPr txBox="1">
            <a:spLocks noGrp="1"/>
          </p:cNvSpPr>
          <p:nvPr>
            <p:ph type="subTitle" idx="8"/>
          </p:nvPr>
        </p:nvSpPr>
        <p:spPr>
          <a:xfrm>
            <a:off x="1064028" y="771168"/>
            <a:ext cx="4123114" cy="467428"/>
          </a:xfrm>
          <a:prstGeom prst="rect">
            <a:avLst/>
          </a:prstGeom>
        </p:spPr>
        <p:txBody>
          <a:bodyPr spcFirstLastPara="1" wrap="square" lIns="91425" tIns="91425" rIns="91425" bIns="91425" anchor="b" anchorCtr="0">
            <a:noAutofit/>
          </a:bodyPr>
          <a:lstStyle/>
          <a:p>
            <a:pPr marL="285750" lvl="0" indent="-285750" algn="l" rtl="0">
              <a:spcBef>
                <a:spcPts val="0"/>
              </a:spcBef>
              <a:spcAft>
                <a:spcPts val="0"/>
              </a:spcAft>
              <a:buFont typeface="Wingdings" panose="05000000000000000000" pitchFamily="2" charset="2"/>
              <a:buChar char="ü"/>
            </a:pPr>
            <a:r>
              <a:rPr lang="en-US" sz="1500" b="1" dirty="0">
                <a:latin typeface="Congenial" panose="02000503040000020004" pitchFamily="2" charset="0"/>
              </a:rPr>
              <a:t>SYNTAX : </a:t>
            </a:r>
            <a:r>
              <a:rPr lang="en-US" sz="1500" dirty="0" err="1">
                <a:latin typeface="Congenial" panose="02000503040000020004" pitchFamily="2" charset="0"/>
              </a:rPr>
              <a:t>Radiobutton</a:t>
            </a:r>
            <a:r>
              <a:rPr lang="en-US" sz="1500" dirty="0">
                <a:latin typeface="Congenial" panose="02000503040000020004" pitchFamily="2" charset="0"/>
              </a:rPr>
              <a:t>(root, options) </a:t>
            </a:r>
            <a:endParaRPr sz="1500" dirty="0">
              <a:latin typeface="Congenial" panose="02000503040000020004" pitchFamily="2" charset="0"/>
            </a:endParaRPr>
          </a:p>
        </p:txBody>
      </p:sp>
      <p:pic>
        <p:nvPicPr>
          <p:cNvPr id="25" name="Picture 24" descr="A screen shot of a computer program&#10;&#10;Description automatically generated">
            <a:extLst>
              <a:ext uri="{FF2B5EF4-FFF2-40B4-BE49-F238E27FC236}">
                <a16:creationId xmlns:a16="http://schemas.microsoft.com/office/drawing/2014/main" id="{B5611DB9-C294-7BA8-3CF5-71284BCDEBB4}"/>
              </a:ext>
            </a:extLst>
          </p:cNvPr>
          <p:cNvPicPr>
            <a:picLocks noChangeAspect="1"/>
          </p:cNvPicPr>
          <p:nvPr/>
        </p:nvPicPr>
        <p:blipFill>
          <a:blip r:embed="rId3"/>
          <a:stretch>
            <a:fillRect/>
          </a:stretch>
        </p:blipFill>
        <p:spPr>
          <a:xfrm>
            <a:off x="548641" y="1238597"/>
            <a:ext cx="5669280" cy="3683636"/>
          </a:xfrm>
          <a:prstGeom prst="rect">
            <a:avLst/>
          </a:prstGeom>
        </p:spPr>
      </p:pic>
      <p:pic>
        <p:nvPicPr>
          <p:cNvPr id="27" name="Picture 26" descr="A screenshot of a computer&#10;&#10;Description automatically generated">
            <a:extLst>
              <a:ext uri="{FF2B5EF4-FFF2-40B4-BE49-F238E27FC236}">
                <a16:creationId xmlns:a16="http://schemas.microsoft.com/office/drawing/2014/main" id="{F159CB58-3257-D9EE-A89A-01792EB8B564}"/>
              </a:ext>
            </a:extLst>
          </p:cNvPr>
          <p:cNvPicPr>
            <a:picLocks noChangeAspect="1"/>
          </p:cNvPicPr>
          <p:nvPr/>
        </p:nvPicPr>
        <p:blipFill>
          <a:blip r:embed="rId4"/>
          <a:stretch>
            <a:fillRect/>
          </a:stretch>
        </p:blipFill>
        <p:spPr>
          <a:xfrm>
            <a:off x="6428703" y="1238596"/>
            <a:ext cx="2557355" cy="24886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64" name="Google Shape;664;p65"/>
          <p:cNvSpPr txBox="1">
            <a:spLocks noGrp="1"/>
          </p:cNvSpPr>
          <p:nvPr>
            <p:ph type="subTitle" idx="1"/>
          </p:nvPr>
        </p:nvSpPr>
        <p:spPr>
          <a:xfrm>
            <a:off x="1137482" y="1005840"/>
            <a:ext cx="5354754" cy="407324"/>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ü"/>
            </a:pPr>
            <a:r>
              <a:rPr lang="en-US" sz="1500" b="1" dirty="0">
                <a:latin typeface="Congenial" panose="02000503040000020004" pitchFamily="2" charset="0"/>
              </a:rPr>
              <a:t>SYNTAX</a:t>
            </a:r>
            <a:r>
              <a:rPr lang="en-US" sz="1500" dirty="0">
                <a:latin typeface="Congenial" panose="02000503040000020004" pitchFamily="2" charset="0"/>
              </a:rPr>
              <a:t> : </a:t>
            </a:r>
            <a:r>
              <a:rPr lang="en-US" sz="1500" dirty="0" err="1">
                <a:latin typeface="Congenial" panose="02000503040000020004" pitchFamily="2" charset="0"/>
              </a:rPr>
              <a:t>Checkbutton</a:t>
            </a:r>
            <a:r>
              <a:rPr lang="en-US" sz="1500" dirty="0">
                <a:latin typeface="Congenial" panose="02000503040000020004" pitchFamily="2" charset="0"/>
              </a:rPr>
              <a:t>(root, options)</a:t>
            </a:r>
            <a:endParaRPr sz="1500" dirty="0">
              <a:latin typeface="Congenial" panose="02000503040000020004" pitchFamily="2" charset="0"/>
            </a:endParaRPr>
          </a:p>
        </p:txBody>
      </p:sp>
      <p:sp>
        <p:nvSpPr>
          <p:cNvPr id="3" name="Title 2">
            <a:extLst>
              <a:ext uri="{FF2B5EF4-FFF2-40B4-BE49-F238E27FC236}">
                <a16:creationId xmlns:a16="http://schemas.microsoft.com/office/drawing/2014/main" id="{C47ADA87-A08B-83F8-8D86-E695A80A5C65}"/>
              </a:ext>
            </a:extLst>
          </p:cNvPr>
          <p:cNvSpPr>
            <a:spLocks noGrp="1"/>
          </p:cNvSpPr>
          <p:nvPr>
            <p:ph type="title"/>
          </p:nvPr>
        </p:nvSpPr>
        <p:spPr>
          <a:xfrm>
            <a:off x="796662" y="366859"/>
            <a:ext cx="5354755" cy="638981"/>
          </a:xfrm>
        </p:spPr>
        <p:txBody>
          <a:body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To add a Checkbox</a:t>
            </a:r>
            <a:endParaRPr lang="en-IN" sz="32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5" name="Picture 4" descr="A screenshot of a computer program&#10;&#10;Description automatically generated">
            <a:extLst>
              <a:ext uri="{FF2B5EF4-FFF2-40B4-BE49-F238E27FC236}">
                <a16:creationId xmlns:a16="http://schemas.microsoft.com/office/drawing/2014/main" id="{27691589-6E06-5BD4-EA7A-88ABB7CD688A}"/>
              </a:ext>
            </a:extLst>
          </p:cNvPr>
          <p:cNvPicPr>
            <a:picLocks noChangeAspect="1"/>
          </p:cNvPicPr>
          <p:nvPr/>
        </p:nvPicPr>
        <p:blipFill>
          <a:blip r:embed="rId3"/>
          <a:stretch>
            <a:fillRect/>
          </a:stretch>
        </p:blipFill>
        <p:spPr>
          <a:xfrm>
            <a:off x="933308" y="1413165"/>
            <a:ext cx="5085107" cy="354953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1B33B2A0-EBBA-6081-A380-4D1DFDA1E165}"/>
              </a:ext>
            </a:extLst>
          </p:cNvPr>
          <p:cNvPicPr>
            <a:picLocks noChangeAspect="1"/>
          </p:cNvPicPr>
          <p:nvPr/>
        </p:nvPicPr>
        <p:blipFill>
          <a:blip r:embed="rId4"/>
          <a:stretch>
            <a:fillRect/>
          </a:stretch>
        </p:blipFill>
        <p:spPr>
          <a:xfrm>
            <a:off x="6151417" y="1413164"/>
            <a:ext cx="2568634" cy="241880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67"/>
          <p:cNvSpPr txBox="1">
            <a:spLocks noGrp="1"/>
          </p:cNvSpPr>
          <p:nvPr>
            <p:ph type="title"/>
          </p:nvPr>
        </p:nvSpPr>
        <p:spPr>
          <a:xfrm>
            <a:off x="782635" y="366859"/>
            <a:ext cx="6219280" cy="6306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latin typeface="ADLaM Display" panose="02010000000000000000" pitchFamily="2" charset="0"/>
                <a:ea typeface="ADLaM Display" panose="02010000000000000000" pitchFamily="2" charset="0"/>
                <a:cs typeface="ADLaM Display" panose="02010000000000000000" pitchFamily="2" charset="0"/>
              </a:rPr>
              <a:t>To create a Drop down Menu</a:t>
            </a:r>
            <a:endParaRPr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681" name="Google Shape;681;p67"/>
          <p:cNvSpPr txBox="1">
            <a:spLocks noGrp="1"/>
          </p:cNvSpPr>
          <p:nvPr>
            <p:ph type="subTitle" idx="1"/>
          </p:nvPr>
        </p:nvSpPr>
        <p:spPr>
          <a:xfrm>
            <a:off x="982140" y="1014152"/>
            <a:ext cx="5361364" cy="42394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ü"/>
            </a:pPr>
            <a:r>
              <a:rPr lang="en-US" sz="1500" b="1" dirty="0">
                <a:latin typeface="Congenial" panose="02000503040000020004" pitchFamily="2" charset="0"/>
              </a:rPr>
              <a:t>SYNTAX </a:t>
            </a:r>
            <a:r>
              <a:rPr lang="en-US" dirty="0"/>
              <a:t>: </a:t>
            </a:r>
            <a:r>
              <a:rPr lang="en-US" sz="1500" dirty="0" err="1">
                <a:latin typeface="Congenial" panose="02000503040000020004" pitchFamily="2" charset="0"/>
              </a:rPr>
              <a:t>OptionMenu</a:t>
            </a:r>
            <a:r>
              <a:rPr lang="en-US" sz="1500" dirty="0">
                <a:latin typeface="Congenial" panose="02000503040000020004" pitchFamily="2" charset="0"/>
              </a:rPr>
              <a:t>(root, Variable name, options) </a:t>
            </a:r>
            <a:endParaRPr sz="1500" dirty="0">
              <a:latin typeface="Congenial" panose="02000503040000020004" pitchFamily="2" charset="0"/>
            </a:endParaRPr>
          </a:p>
        </p:txBody>
      </p:sp>
      <p:pic>
        <p:nvPicPr>
          <p:cNvPr id="3" name="Picture 2" descr="A computer screen with white text and green text&#10;&#10;Description automatically generated">
            <a:extLst>
              <a:ext uri="{FF2B5EF4-FFF2-40B4-BE49-F238E27FC236}">
                <a16:creationId xmlns:a16="http://schemas.microsoft.com/office/drawing/2014/main" id="{F7AB6076-AECD-BE9A-4D38-D134D0D090E8}"/>
              </a:ext>
            </a:extLst>
          </p:cNvPr>
          <p:cNvPicPr>
            <a:picLocks noChangeAspect="1"/>
          </p:cNvPicPr>
          <p:nvPr/>
        </p:nvPicPr>
        <p:blipFill>
          <a:blip r:embed="rId3"/>
          <a:stretch>
            <a:fillRect/>
          </a:stretch>
        </p:blipFill>
        <p:spPr>
          <a:xfrm>
            <a:off x="982140" y="1547360"/>
            <a:ext cx="4678827" cy="3295784"/>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C6E4847B-BB2A-2DEB-D248-92D7005D9E36}"/>
              </a:ext>
            </a:extLst>
          </p:cNvPr>
          <p:cNvPicPr>
            <a:picLocks noChangeAspect="1"/>
          </p:cNvPicPr>
          <p:nvPr/>
        </p:nvPicPr>
        <p:blipFill>
          <a:blip r:embed="rId4"/>
          <a:stretch>
            <a:fillRect/>
          </a:stretch>
        </p:blipFill>
        <p:spPr>
          <a:xfrm>
            <a:off x="6188784" y="935628"/>
            <a:ext cx="2532085" cy="1150274"/>
          </a:xfrm>
          <a:prstGeom prst="rect">
            <a:avLst/>
          </a:prstGeom>
        </p:spPr>
      </p:pic>
      <p:pic>
        <p:nvPicPr>
          <p:cNvPr id="7" name="Picture 6" descr="A computer screen with a white box and black text&#10;&#10;Description automatically generated">
            <a:extLst>
              <a:ext uri="{FF2B5EF4-FFF2-40B4-BE49-F238E27FC236}">
                <a16:creationId xmlns:a16="http://schemas.microsoft.com/office/drawing/2014/main" id="{57AB9524-E48D-CC8A-BD69-C84A20CF01B3}"/>
              </a:ext>
            </a:extLst>
          </p:cNvPr>
          <p:cNvPicPr>
            <a:picLocks noChangeAspect="1"/>
          </p:cNvPicPr>
          <p:nvPr/>
        </p:nvPicPr>
        <p:blipFill>
          <a:blip r:embed="rId5"/>
          <a:stretch>
            <a:fillRect/>
          </a:stretch>
        </p:blipFill>
        <p:spPr>
          <a:xfrm>
            <a:off x="5818647" y="3899264"/>
            <a:ext cx="2902222" cy="1150274"/>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D59AF9A2-D2F3-4F99-810D-BF7553668429}"/>
              </a:ext>
            </a:extLst>
          </p:cNvPr>
          <p:cNvPicPr>
            <a:picLocks noChangeAspect="1"/>
          </p:cNvPicPr>
          <p:nvPr/>
        </p:nvPicPr>
        <p:blipFill>
          <a:blip r:embed="rId6"/>
          <a:stretch>
            <a:fillRect/>
          </a:stretch>
        </p:blipFill>
        <p:spPr>
          <a:xfrm>
            <a:off x="5818647" y="2202874"/>
            <a:ext cx="2902222" cy="157941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grpSp>
        <p:nvGrpSpPr>
          <p:cNvPr id="332" name="Google Shape;332;p45"/>
          <p:cNvGrpSpPr/>
          <p:nvPr/>
        </p:nvGrpSpPr>
        <p:grpSpPr>
          <a:xfrm>
            <a:off x="0" y="0"/>
            <a:ext cx="5345723" cy="4131000"/>
            <a:chOff x="0" y="0"/>
            <a:chExt cx="5345723" cy="4131000"/>
          </a:xfrm>
        </p:grpSpPr>
        <p:sp>
          <p:nvSpPr>
            <p:cNvPr id="333" name="Google Shape;333;p45"/>
            <p:cNvSpPr/>
            <p:nvPr/>
          </p:nvSpPr>
          <p:spPr>
            <a:xfrm>
              <a:off x="0" y="423700"/>
              <a:ext cx="5345723"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4" name="Google Shape;334;p45"/>
            <p:cNvCxnSpPr/>
            <p:nvPr/>
          </p:nvCxnSpPr>
          <p:spPr>
            <a:xfrm rot="10800000">
              <a:off x="711250" y="0"/>
              <a:ext cx="0" cy="4131000"/>
            </a:xfrm>
            <a:prstGeom prst="straightConnector1">
              <a:avLst/>
            </a:prstGeom>
            <a:noFill/>
            <a:ln w="9525" cap="flat" cmpd="sng">
              <a:solidFill>
                <a:schemeClr val="dk1"/>
              </a:solidFill>
              <a:prstDash val="solid"/>
              <a:round/>
              <a:headEnd type="none" w="med" len="med"/>
              <a:tailEnd type="none" w="med" len="med"/>
            </a:ln>
          </p:spPr>
        </p:cxnSp>
      </p:grpSp>
      <p:sp>
        <p:nvSpPr>
          <p:cNvPr id="4" name="TextBox 3">
            <a:extLst>
              <a:ext uri="{FF2B5EF4-FFF2-40B4-BE49-F238E27FC236}">
                <a16:creationId xmlns:a16="http://schemas.microsoft.com/office/drawing/2014/main" id="{6285CA81-FCE4-4BCB-C69B-986166B0B786}"/>
              </a:ext>
            </a:extLst>
          </p:cNvPr>
          <p:cNvSpPr txBox="1"/>
          <p:nvPr/>
        </p:nvSpPr>
        <p:spPr>
          <a:xfrm>
            <a:off x="711249" y="494039"/>
            <a:ext cx="4634474" cy="923330"/>
          </a:xfrm>
          <a:prstGeom prst="rect">
            <a:avLst/>
          </a:prstGeom>
          <a:noFill/>
        </p:spPr>
        <p:txBody>
          <a:bodyPr wrap="square" rtlCol="0">
            <a:spAutoFit/>
          </a:bodyPr>
          <a:lstStyle/>
          <a:p>
            <a:pPr algn="ctr"/>
            <a:r>
              <a:rPr lang="en-IN" sz="4000" i="0" dirty="0">
                <a:solidFill>
                  <a:srgbClr val="273239"/>
                </a:solidFill>
                <a:effectLst/>
                <a:latin typeface="ADLaM Display" panose="02010000000000000000" pitchFamily="2" charset="0"/>
                <a:ea typeface="ADLaM Display" panose="02010000000000000000" pitchFamily="2" charset="0"/>
                <a:cs typeface="ADLaM Display" panose="02010000000000000000" pitchFamily="2" charset="0"/>
              </a:rPr>
              <a:t>What is </a:t>
            </a:r>
            <a:r>
              <a:rPr lang="en-IN" sz="4000" i="0" dirty="0" err="1">
                <a:solidFill>
                  <a:srgbClr val="273239"/>
                </a:solidFill>
                <a:effectLst/>
                <a:latin typeface="ADLaM Display" panose="02010000000000000000" pitchFamily="2" charset="0"/>
                <a:ea typeface="ADLaM Display" panose="02010000000000000000" pitchFamily="2" charset="0"/>
                <a:cs typeface="ADLaM Display" panose="02010000000000000000" pitchFamily="2" charset="0"/>
              </a:rPr>
              <a:t>Tkinter</a:t>
            </a:r>
            <a:r>
              <a:rPr lang="en-IN" sz="4000" i="0" dirty="0">
                <a:solidFill>
                  <a:srgbClr val="273239"/>
                </a:solidFill>
                <a:effectLst/>
                <a:latin typeface="ADLaM Display" panose="02010000000000000000" pitchFamily="2" charset="0"/>
                <a:ea typeface="ADLaM Display" panose="02010000000000000000" pitchFamily="2" charset="0"/>
                <a:cs typeface="ADLaM Display" panose="02010000000000000000" pitchFamily="2" charset="0"/>
              </a:rPr>
              <a:t> ?</a:t>
            </a:r>
          </a:p>
          <a:p>
            <a:endParaRPr lang="en-IN" dirty="0"/>
          </a:p>
        </p:txBody>
      </p:sp>
      <p:sp>
        <p:nvSpPr>
          <p:cNvPr id="9" name="TextBox 8">
            <a:extLst>
              <a:ext uri="{FF2B5EF4-FFF2-40B4-BE49-F238E27FC236}">
                <a16:creationId xmlns:a16="http://schemas.microsoft.com/office/drawing/2014/main" id="{0CE130AB-931E-F903-A32E-9DDD35D6607F}"/>
              </a:ext>
            </a:extLst>
          </p:cNvPr>
          <p:cNvSpPr txBox="1"/>
          <p:nvPr/>
        </p:nvSpPr>
        <p:spPr>
          <a:xfrm>
            <a:off x="906587" y="1417369"/>
            <a:ext cx="7252615" cy="3447098"/>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1700" i="0" dirty="0" err="1">
                <a:solidFill>
                  <a:srgbClr val="273239"/>
                </a:solidFill>
                <a:effectLst/>
                <a:latin typeface="Congenial" panose="020F0502020204030204" pitchFamily="2" charset="0"/>
                <a:cs typeface="Aldhabi" panose="020F0502020204030204" pitchFamily="2" charset="-78"/>
              </a:rPr>
              <a:t>Tkinter</a:t>
            </a:r>
            <a:r>
              <a:rPr lang="en-US" sz="1700" b="0" i="0" dirty="0">
                <a:solidFill>
                  <a:srgbClr val="273239"/>
                </a:solidFill>
                <a:effectLst/>
                <a:latin typeface="Congenial" panose="020F0502020204030204" pitchFamily="2" charset="0"/>
                <a:cs typeface="Aldhabi" panose="020F0502020204030204" pitchFamily="2" charset="-78"/>
              </a:rPr>
              <a:t> is a standard Python GUI library that provides a set of tools and widgets to create desktop applications with graphical interfaces. </a:t>
            </a:r>
          </a:p>
          <a:p>
            <a:pPr marL="285750" indent="-285750">
              <a:lnSpc>
                <a:spcPct val="150000"/>
              </a:lnSpc>
              <a:buFont typeface="Wingdings" panose="05000000000000000000" pitchFamily="2" charset="2"/>
              <a:buChar char="§"/>
            </a:pPr>
            <a:r>
              <a:rPr lang="en-US" sz="1700" i="0" dirty="0" err="1">
                <a:solidFill>
                  <a:srgbClr val="273239"/>
                </a:solidFill>
                <a:effectLst/>
                <a:latin typeface="Congenial" panose="020F0502020204030204" pitchFamily="2" charset="0"/>
                <a:cs typeface="Aldhabi" panose="020F0502020204030204" pitchFamily="2" charset="-78"/>
              </a:rPr>
              <a:t>Tkinter</a:t>
            </a:r>
            <a:r>
              <a:rPr lang="en-US" sz="1700" b="0" i="0" dirty="0">
                <a:solidFill>
                  <a:srgbClr val="273239"/>
                </a:solidFill>
                <a:effectLst/>
                <a:latin typeface="Congenial" panose="020F0502020204030204" pitchFamily="2" charset="0"/>
                <a:cs typeface="Aldhabi" panose="020F0502020204030204" pitchFamily="2" charset="-78"/>
              </a:rPr>
              <a:t> is the inbuilt python module that is used to create GUI applications. </a:t>
            </a:r>
          </a:p>
          <a:p>
            <a:pPr marL="285750" indent="-285750">
              <a:lnSpc>
                <a:spcPct val="150000"/>
              </a:lnSpc>
              <a:buFont typeface="Wingdings" panose="05000000000000000000" pitchFamily="2" charset="2"/>
              <a:buChar char="§"/>
            </a:pPr>
            <a:r>
              <a:rPr lang="en-US" sz="1700" b="0" i="0" dirty="0">
                <a:solidFill>
                  <a:srgbClr val="273239"/>
                </a:solidFill>
                <a:effectLst/>
                <a:latin typeface="Congenial" panose="020F0502020204030204" pitchFamily="2" charset="0"/>
                <a:cs typeface="Aldhabi" panose="020F0502020204030204" pitchFamily="2" charset="-78"/>
              </a:rPr>
              <a:t>The name “</a:t>
            </a:r>
            <a:r>
              <a:rPr lang="en-US" sz="1700" i="0" dirty="0" err="1">
                <a:solidFill>
                  <a:srgbClr val="273239"/>
                </a:solidFill>
                <a:effectLst/>
                <a:latin typeface="Congenial" panose="020F0502020204030204" pitchFamily="2" charset="0"/>
                <a:cs typeface="Aldhabi" panose="020F0502020204030204" pitchFamily="2" charset="-78"/>
              </a:rPr>
              <a:t>Tkinter</a:t>
            </a:r>
            <a:r>
              <a:rPr lang="en-US" sz="1700" b="0" i="0" dirty="0">
                <a:solidFill>
                  <a:srgbClr val="273239"/>
                </a:solidFill>
                <a:effectLst/>
                <a:latin typeface="Congenial" panose="020F0502020204030204" pitchFamily="2" charset="0"/>
                <a:cs typeface="Aldhabi" panose="020F0502020204030204" pitchFamily="2" charset="-78"/>
              </a:rPr>
              <a:t>” comes from “</a:t>
            </a:r>
            <a:r>
              <a:rPr lang="en-US" sz="1700" i="0" dirty="0">
                <a:solidFill>
                  <a:srgbClr val="273239"/>
                </a:solidFill>
                <a:effectLst/>
                <a:latin typeface="Congenial" panose="020F0502020204030204" pitchFamily="2" charset="0"/>
                <a:cs typeface="Aldhabi" panose="020F0502020204030204" pitchFamily="2" charset="-78"/>
              </a:rPr>
              <a:t>Tk</a:t>
            </a:r>
            <a:r>
              <a:rPr lang="en-US" sz="1700" b="1" i="0" dirty="0">
                <a:solidFill>
                  <a:srgbClr val="273239"/>
                </a:solidFill>
                <a:effectLst/>
                <a:latin typeface="Congenial" panose="020F0502020204030204" pitchFamily="2" charset="0"/>
                <a:cs typeface="Aldhabi" panose="020F0502020204030204" pitchFamily="2" charset="-78"/>
              </a:rPr>
              <a:t> </a:t>
            </a:r>
            <a:r>
              <a:rPr lang="en-US" sz="1700" i="0" dirty="0">
                <a:solidFill>
                  <a:srgbClr val="273239"/>
                </a:solidFill>
                <a:effectLst/>
                <a:latin typeface="Congenial" panose="020F0502020204030204" pitchFamily="2" charset="0"/>
                <a:cs typeface="Aldhabi" panose="020F0502020204030204" pitchFamily="2" charset="-78"/>
              </a:rPr>
              <a:t>interface</a:t>
            </a:r>
            <a:r>
              <a:rPr lang="en-US" sz="1700" dirty="0">
                <a:solidFill>
                  <a:srgbClr val="273239"/>
                </a:solidFill>
                <a:latin typeface="Congenial" panose="020F0502020204030204" pitchFamily="2" charset="0"/>
                <a:cs typeface="Aldhabi" panose="020F0502020204030204" pitchFamily="2" charset="-78"/>
              </a:rPr>
              <a:t>”. </a:t>
            </a:r>
          </a:p>
          <a:p>
            <a:pPr marL="285750" indent="-285750">
              <a:lnSpc>
                <a:spcPct val="150000"/>
              </a:lnSpc>
              <a:buFont typeface="Wingdings" panose="05000000000000000000" pitchFamily="2" charset="2"/>
              <a:buChar char="§"/>
            </a:pPr>
            <a:r>
              <a:rPr lang="en-US" sz="1700" b="0" i="0" dirty="0" err="1">
                <a:solidFill>
                  <a:srgbClr val="273239"/>
                </a:solidFill>
                <a:effectLst/>
                <a:latin typeface="Congenial" panose="020F0502020204030204" pitchFamily="2" charset="0"/>
                <a:cs typeface="Aldhabi" panose="020F0502020204030204" pitchFamily="2" charset="-78"/>
              </a:rPr>
              <a:t>Tkinter</a:t>
            </a:r>
            <a:r>
              <a:rPr lang="en-US" sz="1700" b="0" i="0" dirty="0">
                <a:solidFill>
                  <a:srgbClr val="273239"/>
                </a:solidFill>
                <a:effectLst/>
                <a:latin typeface="Congenial" panose="020F0502020204030204" pitchFamily="2" charset="0"/>
                <a:cs typeface="Aldhabi" panose="020F0502020204030204" pitchFamily="2" charset="-78"/>
              </a:rPr>
              <a:t> provides a way to create windows, buttons, labels, text boxes, and other GUI components to build interactive applications.</a:t>
            </a:r>
          </a:p>
          <a:p>
            <a:pPr marL="285750" indent="-285750">
              <a:buFont typeface="Wingdings" panose="05000000000000000000" pitchFamily="2" charset="2"/>
              <a:buChar char="§"/>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 name="Title 2">
            <a:extLst>
              <a:ext uri="{FF2B5EF4-FFF2-40B4-BE49-F238E27FC236}">
                <a16:creationId xmlns:a16="http://schemas.microsoft.com/office/drawing/2014/main" id="{D5F578DF-357F-3A5C-4DB3-3B0536C44658}"/>
              </a:ext>
            </a:extLst>
          </p:cNvPr>
          <p:cNvSpPr>
            <a:spLocks noGrp="1"/>
          </p:cNvSpPr>
          <p:nvPr>
            <p:ph type="title"/>
          </p:nvPr>
        </p:nvSpPr>
        <p:spPr>
          <a:xfrm>
            <a:off x="0" y="503403"/>
            <a:ext cx="7529071" cy="778320"/>
          </a:xfrm>
        </p:spPr>
        <p:txBody>
          <a:bodyPr/>
          <a:lstStyle/>
          <a:p>
            <a:r>
              <a:rPr lang="en-US" sz="3500" i="0" dirty="0">
                <a:solidFill>
                  <a:srgbClr val="273239"/>
                </a:solidFill>
                <a:effectLst/>
                <a:latin typeface="ADLaM Display" panose="02010000000000000000" pitchFamily="2" charset="0"/>
                <a:ea typeface="ADLaM Display" panose="02010000000000000000" pitchFamily="2" charset="0"/>
                <a:cs typeface="ADLaM Display" panose="02010000000000000000" pitchFamily="2" charset="0"/>
              </a:rPr>
              <a:t>Where is Python </a:t>
            </a:r>
            <a:r>
              <a:rPr lang="en-US" sz="3500" i="0" dirty="0" err="1">
                <a:solidFill>
                  <a:srgbClr val="273239"/>
                </a:solidFill>
                <a:effectLst/>
                <a:latin typeface="ADLaM Display" panose="02010000000000000000" pitchFamily="2" charset="0"/>
                <a:ea typeface="ADLaM Display" panose="02010000000000000000" pitchFamily="2" charset="0"/>
                <a:cs typeface="ADLaM Display" panose="02010000000000000000" pitchFamily="2" charset="0"/>
              </a:rPr>
              <a:t>Tkinter</a:t>
            </a:r>
            <a:r>
              <a:rPr lang="en-US" sz="3500" i="0" dirty="0">
                <a:solidFill>
                  <a:srgbClr val="273239"/>
                </a:solidFill>
                <a:effectLst/>
                <a:latin typeface="ADLaM Display" panose="02010000000000000000" pitchFamily="2" charset="0"/>
                <a:ea typeface="ADLaM Display" panose="02010000000000000000" pitchFamily="2" charset="0"/>
                <a:cs typeface="ADLaM Display" panose="02010000000000000000" pitchFamily="2" charset="0"/>
              </a:rPr>
              <a:t> used?</a:t>
            </a:r>
            <a:br>
              <a:rPr lang="en-US" sz="3500" i="0" dirty="0">
                <a:solidFill>
                  <a:srgbClr val="273239"/>
                </a:solidFill>
                <a:effectLst/>
                <a:latin typeface="ADLaM Display" panose="02010000000000000000" pitchFamily="2" charset="0"/>
                <a:ea typeface="ADLaM Display" panose="02010000000000000000" pitchFamily="2" charset="0"/>
                <a:cs typeface="ADLaM Display" panose="02010000000000000000" pitchFamily="2" charset="0"/>
              </a:rPr>
            </a:br>
            <a:endParaRPr lang="en-IN" sz="35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6" name="TextBox 5">
            <a:extLst>
              <a:ext uri="{FF2B5EF4-FFF2-40B4-BE49-F238E27FC236}">
                <a16:creationId xmlns:a16="http://schemas.microsoft.com/office/drawing/2014/main" id="{AADE56E2-FE2D-5FFA-CE14-DB0E01108DB1}"/>
              </a:ext>
            </a:extLst>
          </p:cNvPr>
          <p:cNvSpPr txBox="1"/>
          <p:nvPr/>
        </p:nvSpPr>
        <p:spPr>
          <a:xfrm>
            <a:off x="1109785" y="1172046"/>
            <a:ext cx="7237046" cy="3770263"/>
          </a:xfrm>
          <a:prstGeom prst="rect">
            <a:avLst/>
          </a:prstGeom>
          <a:noFill/>
        </p:spPr>
        <p:txBody>
          <a:bodyPr wrap="square" rtlCol="0">
            <a:spAutoFit/>
          </a:bodyPr>
          <a:lstStyle/>
          <a:p>
            <a:pPr algn="l" fontAlgn="base">
              <a:buFont typeface="+mj-lt"/>
              <a:buAutoNum type="arabicPeriod"/>
            </a:pPr>
            <a:r>
              <a:rPr lang="en-US" sz="1500" b="1" i="0" dirty="0">
                <a:solidFill>
                  <a:srgbClr val="273239"/>
                </a:solidFill>
                <a:effectLst/>
                <a:latin typeface="Congenial" panose="02000503040000020004" pitchFamily="2" charset="0"/>
              </a:rPr>
              <a:t>Creating windows and dialog boxes</a:t>
            </a:r>
            <a:r>
              <a:rPr lang="en-US" sz="1500" b="0" i="0" dirty="0">
                <a:solidFill>
                  <a:srgbClr val="273239"/>
                </a:solidFill>
                <a:effectLst/>
                <a:latin typeface="Congenial" panose="02000503040000020004" pitchFamily="2" charset="0"/>
              </a:rPr>
              <a:t>: </a:t>
            </a:r>
            <a:r>
              <a:rPr lang="en-US" sz="1500" b="0" i="0" dirty="0" err="1">
                <a:solidFill>
                  <a:srgbClr val="273239"/>
                </a:solidFill>
                <a:effectLst/>
                <a:latin typeface="Congenial" panose="02000503040000020004" pitchFamily="2" charset="0"/>
              </a:rPr>
              <a:t>Tkinter</a:t>
            </a:r>
            <a:r>
              <a:rPr lang="en-US" sz="1500" b="0" i="0" dirty="0">
                <a:solidFill>
                  <a:srgbClr val="273239"/>
                </a:solidFill>
                <a:effectLst/>
                <a:latin typeface="Congenial" panose="02000503040000020004" pitchFamily="2" charset="0"/>
              </a:rPr>
              <a:t> can be used to create windows and dialog boxes that allow users to interact with your program. These can be used to display information, gather input, or present options to the user.</a:t>
            </a:r>
          </a:p>
          <a:p>
            <a:pPr algn="l" fontAlgn="base"/>
            <a:endParaRPr lang="en-US" sz="1500" b="0" i="0" dirty="0">
              <a:solidFill>
                <a:srgbClr val="273239"/>
              </a:solidFill>
              <a:effectLst/>
              <a:latin typeface="Congenial" panose="02000503040000020004" pitchFamily="2" charset="0"/>
            </a:endParaRPr>
          </a:p>
          <a:p>
            <a:pPr algn="l" fontAlgn="base">
              <a:buFont typeface="+mj-lt"/>
              <a:buAutoNum type="arabicPeriod" startAt="2"/>
            </a:pPr>
            <a:r>
              <a:rPr lang="en-US" sz="1500" b="1" i="0" dirty="0">
                <a:solidFill>
                  <a:srgbClr val="273239"/>
                </a:solidFill>
                <a:effectLst/>
                <a:latin typeface="Congenial" panose="02000503040000020004" pitchFamily="2" charset="0"/>
              </a:rPr>
              <a:t>Building a GUI for a desktop application</a:t>
            </a:r>
            <a:r>
              <a:rPr lang="en-US" sz="1500" b="0" i="0" dirty="0">
                <a:solidFill>
                  <a:srgbClr val="273239"/>
                </a:solidFill>
                <a:effectLst/>
                <a:latin typeface="Congenial" panose="02000503040000020004" pitchFamily="2" charset="0"/>
              </a:rPr>
              <a:t>: </a:t>
            </a:r>
            <a:r>
              <a:rPr lang="en-US" sz="1500" b="0" i="0" dirty="0" err="1">
                <a:solidFill>
                  <a:srgbClr val="273239"/>
                </a:solidFill>
                <a:effectLst/>
                <a:latin typeface="Congenial" panose="02000503040000020004" pitchFamily="2" charset="0"/>
              </a:rPr>
              <a:t>Tkinter</a:t>
            </a:r>
            <a:r>
              <a:rPr lang="en-US" sz="1500" b="0" i="0" dirty="0">
                <a:solidFill>
                  <a:srgbClr val="273239"/>
                </a:solidFill>
                <a:effectLst/>
                <a:latin typeface="Congenial" panose="02000503040000020004" pitchFamily="2" charset="0"/>
              </a:rPr>
              <a:t> can be used to create the interface for a desktop application, including buttons, menus, and other interactive elements.</a:t>
            </a:r>
          </a:p>
          <a:p>
            <a:pPr algn="l" fontAlgn="base"/>
            <a:endParaRPr lang="en-US" sz="1500" b="0" i="0" dirty="0">
              <a:solidFill>
                <a:srgbClr val="273239"/>
              </a:solidFill>
              <a:effectLst/>
              <a:latin typeface="Congenial" panose="02000503040000020004" pitchFamily="2" charset="0"/>
            </a:endParaRPr>
          </a:p>
          <a:p>
            <a:pPr algn="l" fontAlgn="base">
              <a:buFont typeface="+mj-lt"/>
              <a:buAutoNum type="arabicPeriod" startAt="3"/>
            </a:pPr>
            <a:r>
              <a:rPr lang="en-US" sz="1500" b="1" i="0" dirty="0">
                <a:solidFill>
                  <a:srgbClr val="273239"/>
                </a:solidFill>
                <a:effectLst/>
                <a:latin typeface="Congenial" panose="02000503040000020004" pitchFamily="2" charset="0"/>
              </a:rPr>
              <a:t>Adding a GUI to a command-line program</a:t>
            </a:r>
            <a:r>
              <a:rPr lang="en-US" sz="1500" b="0" i="0" dirty="0">
                <a:solidFill>
                  <a:srgbClr val="273239"/>
                </a:solidFill>
                <a:effectLst/>
                <a:latin typeface="Congenial" panose="02000503040000020004" pitchFamily="2" charset="0"/>
              </a:rPr>
              <a:t>: </a:t>
            </a:r>
            <a:r>
              <a:rPr lang="en-US" sz="1500" b="0" i="0" dirty="0" err="1">
                <a:solidFill>
                  <a:srgbClr val="273239"/>
                </a:solidFill>
                <a:effectLst/>
                <a:latin typeface="Congenial" panose="02000503040000020004" pitchFamily="2" charset="0"/>
              </a:rPr>
              <a:t>Tkinter</a:t>
            </a:r>
            <a:r>
              <a:rPr lang="en-US" sz="1500" b="0" i="0" dirty="0">
                <a:solidFill>
                  <a:srgbClr val="273239"/>
                </a:solidFill>
                <a:effectLst/>
                <a:latin typeface="Congenial" panose="02000503040000020004" pitchFamily="2" charset="0"/>
              </a:rPr>
              <a:t> can be used to add a GUI to a command-line program, making it easier for users to interact with the program and input arguments.</a:t>
            </a:r>
          </a:p>
          <a:p>
            <a:pPr algn="l" fontAlgn="base"/>
            <a:endParaRPr lang="en-US" sz="1500" b="0" i="0" dirty="0">
              <a:solidFill>
                <a:srgbClr val="273239"/>
              </a:solidFill>
              <a:effectLst/>
              <a:latin typeface="Congenial" panose="02000503040000020004" pitchFamily="2" charset="0"/>
            </a:endParaRPr>
          </a:p>
          <a:p>
            <a:pPr algn="l" fontAlgn="base">
              <a:buFont typeface="+mj-lt"/>
              <a:buAutoNum type="arabicPeriod" startAt="4"/>
            </a:pPr>
            <a:r>
              <a:rPr lang="en-US" sz="1500" b="1" i="0" dirty="0">
                <a:solidFill>
                  <a:srgbClr val="273239"/>
                </a:solidFill>
                <a:effectLst/>
                <a:latin typeface="Congenial" panose="02000503040000020004" pitchFamily="2" charset="0"/>
              </a:rPr>
              <a:t>Creating custom widgets</a:t>
            </a:r>
            <a:r>
              <a:rPr lang="en-US" sz="1500" b="0" i="0" dirty="0">
                <a:solidFill>
                  <a:srgbClr val="273239"/>
                </a:solidFill>
                <a:effectLst/>
                <a:latin typeface="Congenial" panose="02000503040000020004" pitchFamily="2" charset="0"/>
              </a:rPr>
              <a:t>: </a:t>
            </a:r>
            <a:r>
              <a:rPr lang="en-US" sz="1500" b="0" i="0" dirty="0" err="1">
                <a:solidFill>
                  <a:srgbClr val="273239"/>
                </a:solidFill>
                <a:effectLst/>
                <a:latin typeface="Congenial" panose="02000503040000020004" pitchFamily="2" charset="0"/>
              </a:rPr>
              <a:t>Tkinter</a:t>
            </a:r>
            <a:r>
              <a:rPr lang="en-US" sz="1500" b="0" i="0" dirty="0">
                <a:solidFill>
                  <a:srgbClr val="273239"/>
                </a:solidFill>
                <a:effectLst/>
                <a:latin typeface="Congenial" panose="02000503040000020004" pitchFamily="2" charset="0"/>
              </a:rPr>
              <a:t> includes a variety of built-in widgets, such as buttons, labels, and text boxes, but it also allows you to create your own custom widgets.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0" y="680236"/>
            <a:ext cx="8979877" cy="800400"/>
          </a:xfrm>
          <a:prstGeom prst="rect">
            <a:avLst/>
          </a:prstGeom>
        </p:spPr>
        <p:txBody>
          <a:bodyPr spcFirstLastPara="1" wrap="square" lIns="91425" tIns="91425" rIns="91425" bIns="91425" anchor="t" anchorCtr="0">
            <a:noAutofit/>
          </a:bodyPr>
          <a:lstStyle/>
          <a:p>
            <a:r>
              <a:rPr lang="en-US" sz="3360" i="0" dirty="0">
                <a:solidFill>
                  <a:srgbClr val="273239"/>
                </a:solidFill>
                <a:effectLst/>
                <a:latin typeface="ADLaM Display" panose="02010000000000000000" pitchFamily="2" charset="0"/>
                <a:ea typeface="ADLaM Display" panose="02010000000000000000" pitchFamily="2" charset="0"/>
                <a:cs typeface="ADLaM Display" panose="02010000000000000000" pitchFamily="2" charset="0"/>
              </a:rPr>
              <a:t>Fundamental structure of </a:t>
            </a:r>
            <a:r>
              <a:rPr lang="en-US" sz="3360" i="0" dirty="0" err="1">
                <a:solidFill>
                  <a:srgbClr val="273239"/>
                </a:solidFill>
                <a:effectLst/>
                <a:latin typeface="ADLaM Display" panose="02010000000000000000" pitchFamily="2" charset="0"/>
                <a:ea typeface="ADLaM Display" panose="02010000000000000000" pitchFamily="2" charset="0"/>
                <a:cs typeface="ADLaM Display" panose="02010000000000000000" pitchFamily="2" charset="0"/>
              </a:rPr>
              <a:t>Tkinter</a:t>
            </a:r>
            <a:r>
              <a:rPr lang="en-US" sz="3360" i="0" dirty="0">
                <a:solidFill>
                  <a:srgbClr val="273239"/>
                </a:solidFill>
                <a:effectLst/>
                <a:latin typeface="ADLaM Display" panose="02010000000000000000" pitchFamily="2" charset="0"/>
                <a:ea typeface="ADLaM Display" panose="02010000000000000000" pitchFamily="2" charset="0"/>
                <a:cs typeface="ADLaM Display" panose="02010000000000000000" pitchFamily="2" charset="0"/>
              </a:rPr>
              <a:t> program </a:t>
            </a:r>
            <a:br>
              <a:rPr lang="en-US" sz="3360" i="0" dirty="0">
                <a:solidFill>
                  <a:srgbClr val="273239"/>
                </a:solidFill>
                <a:effectLst/>
                <a:latin typeface="ADLaM Display" panose="02010000000000000000" pitchFamily="2" charset="0"/>
                <a:ea typeface="ADLaM Display" panose="02010000000000000000" pitchFamily="2" charset="0"/>
                <a:cs typeface="ADLaM Display" panose="02010000000000000000" pitchFamily="2" charset="0"/>
              </a:rPr>
            </a:br>
            <a:endParaRPr sz="336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5" name="Picture 4" descr="A diagram of a software application&#10;&#10;Description automatically generated with medium confidence">
            <a:extLst>
              <a:ext uri="{FF2B5EF4-FFF2-40B4-BE49-F238E27FC236}">
                <a16:creationId xmlns:a16="http://schemas.microsoft.com/office/drawing/2014/main" id="{2FACEE68-0539-DD21-952D-A6DD7523802A}"/>
              </a:ext>
            </a:extLst>
          </p:cNvPr>
          <p:cNvPicPr>
            <a:picLocks noChangeAspect="1"/>
          </p:cNvPicPr>
          <p:nvPr/>
        </p:nvPicPr>
        <p:blipFill>
          <a:blip r:embed="rId3"/>
          <a:srcRect l="22474" t="5037" r="16706" b="20088"/>
          <a:stretch/>
        </p:blipFill>
        <p:spPr>
          <a:xfrm>
            <a:off x="2907323" y="1480636"/>
            <a:ext cx="3133969" cy="27865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7"/>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Font typeface="Arial" panose="020B0604020202020204" pitchFamily="34" charset="0"/>
              <a:buChar char="•"/>
            </a:pPr>
            <a:r>
              <a:rPr lang="en" sz="3200" dirty="0">
                <a:latin typeface="ADLaM Display" panose="02010000000000000000" pitchFamily="2" charset="0"/>
                <a:ea typeface="ADLaM Display" panose="02010000000000000000" pitchFamily="2" charset="0"/>
                <a:cs typeface="ADLaM Display" panose="02010000000000000000" pitchFamily="2" charset="0"/>
              </a:rPr>
              <a:t>Tk()</a:t>
            </a:r>
            <a:endParaRPr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49" name="Google Shape;349;p47"/>
          <p:cNvSpPr txBox="1">
            <a:spLocks noGrp="1"/>
          </p:cNvSpPr>
          <p:nvPr>
            <p:ph type="subTitle" idx="1"/>
          </p:nvPr>
        </p:nvSpPr>
        <p:spPr>
          <a:xfrm>
            <a:off x="1106874" y="1175146"/>
            <a:ext cx="7247771" cy="7421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ü"/>
            </a:pPr>
            <a:r>
              <a:rPr lang="en-US" sz="1500" b="0" i="0" dirty="0">
                <a:solidFill>
                  <a:srgbClr val="273239"/>
                </a:solidFill>
                <a:effectLst/>
                <a:latin typeface="Congenial" panose="02000503040000020004" pitchFamily="2" charset="0"/>
              </a:rPr>
              <a:t>To create a main window, </a:t>
            </a:r>
            <a:r>
              <a:rPr lang="en-US" sz="1500" b="0" i="0" dirty="0" err="1">
                <a:solidFill>
                  <a:srgbClr val="273239"/>
                </a:solidFill>
                <a:effectLst/>
                <a:latin typeface="Congenial" panose="02000503040000020004" pitchFamily="2" charset="0"/>
              </a:rPr>
              <a:t>tkinter</a:t>
            </a:r>
            <a:r>
              <a:rPr lang="en-US" sz="1500" b="0" i="0" dirty="0">
                <a:solidFill>
                  <a:srgbClr val="273239"/>
                </a:solidFill>
                <a:effectLst/>
                <a:latin typeface="Congenial" panose="02000503040000020004" pitchFamily="2" charset="0"/>
              </a:rPr>
              <a:t> offers a method “Tk()”</a:t>
            </a:r>
          </a:p>
          <a:p>
            <a:pPr marL="285750" lvl="0" indent="-285750" algn="l" rtl="0">
              <a:spcBef>
                <a:spcPts val="0"/>
              </a:spcBef>
              <a:spcAft>
                <a:spcPts val="0"/>
              </a:spcAft>
              <a:buFont typeface="Wingdings" panose="05000000000000000000" pitchFamily="2" charset="2"/>
              <a:buChar char="ü"/>
            </a:pPr>
            <a:r>
              <a:rPr lang="en-US" sz="1500" b="1" dirty="0">
                <a:solidFill>
                  <a:srgbClr val="273239"/>
                </a:solidFill>
                <a:latin typeface="Congenial" panose="02000503040000020004" pitchFamily="2" charset="0"/>
              </a:rPr>
              <a:t>SYNTAX</a:t>
            </a:r>
            <a:r>
              <a:rPr lang="en-US" sz="1500" dirty="0">
                <a:solidFill>
                  <a:srgbClr val="273239"/>
                </a:solidFill>
                <a:latin typeface="Congenial" panose="02000503040000020004" pitchFamily="2" charset="0"/>
              </a:rPr>
              <a:t> : Tk(</a:t>
            </a:r>
            <a:r>
              <a:rPr lang="en-IN" sz="1500" b="0" i="0" dirty="0" err="1">
                <a:solidFill>
                  <a:srgbClr val="273239"/>
                </a:solidFill>
                <a:effectLst/>
                <a:latin typeface="Congenial" panose="02000503040000020004" pitchFamily="2" charset="0"/>
              </a:rPr>
              <a:t>screenName</a:t>
            </a:r>
            <a:r>
              <a:rPr lang="en-IN" sz="1500" b="0" i="0" dirty="0">
                <a:solidFill>
                  <a:srgbClr val="273239"/>
                </a:solidFill>
                <a:effectLst/>
                <a:latin typeface="Congenial" panose="02000503040000020004" pitchFamily="2" charset="0"/>
              </a:rPr>
              <a:t>=None,  </a:t>
            </a:r>
            <a:r>
              <a:rPr lang="en-IN" sz="1500" b="0" i="0" dirty="0" err="1">
                <a:solidFill>
                  <a:srgbClr val="273239"/>
                </a:solidFill>
                <a:effectLst/>
                <a:latin typeface="Congenial" panose="02000503040000020004" pitchFamily="2" charset="0"/>
              </a:rPr>
              <a:t>baseName</a:t>
            </a:r>
            <a:r>
              <a:rPr lang="en-IN" sz="1500" b="0" i="0" dirty="0">
                <a:solidFill>
                  <a:srgbClr val="273239"/>
                </a:solidFill>
                <a:effectLst/>
                <a:latin typeface="Congenial" panose="02000503040000020004" pitchFamily="2" charset="0"/>
              </a:rPr>
              <a:t>=None,</a:t>
            </a:r>
            <a:r>
              <a:rPr lang="en-US" sz="1500" dirty="0">
                <a:solidFill>
                  <a:srgbClr val="273239"/>
                </a:solidFill>
                <a:latin typeface="Congenial" panose="02000503040000020004" pitchFamily="2" charset="0"/>
              </a:rPr>
              <a:t>‘&lt;</a:t>
            </a:r>
            <a:r>
              <a:rPr lang="en-US" sz="1500" dirty="0" err="1">
                <a:solidFill>
                  <a:srgbClr val="273239"/>
                </a:solidFill>
                <a:latin typeface="Congenial" panose="02000503040000020004" pitchFamily="2" charset="0"/>
              </a:rPr>
              <a:t>classname</a:t>
            </a:r>
            <a:r>
              <a:rPr lang="en-US" sz="1500" dirty="0">
                <a:solidFill>
                  <a:srgbClr val="273239"/>
                </a:solidFill>
                <a:latin typeface="Congenial" panose="02000503040000020004" pitchFamily="2" charset="0"/>
              </a:rPr>
              <a:t>&gt;’, </a:t>
            </a:r>
            <a:r>
              <a:rPr lang="en-US" sz="1500" dirty="0" err="1">
                <a:solidFill>
                  <a:srgbClr val="273239"/>
                </a:solidFill>
                <a:latin typeface="Congenial" panose="02000503040000020004" pitchFamily="2" charset="0"/>
              </a:rPr>
              <a:t>useTk</a:t>
            </a:r>
            <a:r>
              <a:rPr lang="en-US" sz="1500" dirty="0">
                <a:solidFill>
                  <a:srgbClr val="273239"/>
                </a:solidFill>
                <a:latin typeface="Congenial" panose="02000503040000020004" pitchFamily="2" charset="0"/>
              </a:rPr>
              <a:t>=‘1’)</a:t>
            </a:r>
            <a:endParaRPr sz="1500" dirty="0">
              <a:latin typeface="Congenial" panose="02000503040000020004" pitchFamily="2" charset="0"/>
            </a:endParaRPr>
          </a:p>
        </p:txBody>
      </p:sp>
      <p:sp>
        <p:nvSpPr>
          <p:cNvPr id="350" name="Google Shape;350;p47"/>
          <p:cNvSpPr txBox="1">
            <a:spLocks noGrp="1"/>
          </p:cNvSpPr>
          <p:nvPr>
            <p:ph type="subTitle" idx="2"/>
          </p:nvPr>
        </p:nvSpPr>
        <p:spPr>
          <a:xfrm>
            <a:off x="1106873" y="2594675"/>
            <a:ext cx="7247771" cy="72399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ü"/>
            </a:pPr>
            <a:r>
              <a:rPr lang="en-US" sz="1500" b="0" i="0" dirty="0" err="1">
                <a:solidFill>
                  <a:srgbClr val="273239"/>
                </a:solidFill>
                <a:effectLst/>
                <a:latin typeface="Congenial" panose="02000503040000020004" pitchFamily="2" charset="0"/>
              </a:rPr>
              <a:t>mainloop</a:t>
            </a:r>
            <a:r>
              <a:rPr lang="en-US" sz="1500" b="0" i="0" dirty="0">
                <a:solidFill>
                  <a:srgbClr val="273239"/>
                </a:solidFill>
                <a:effectLst/>
                <a:latin typeface="Congenial" panose="02000503040000020004" pitchFamily="2" charset="0"/>
              </a:rPr>
              <a:t>() is an infinite loop used to run the application, wait for an event to occur, and process the event as long as the window is not closed.</a:t>
            </a:r>
            <a:endParaRPr sz="1500" dirty="0">
              <a:latin typeface="Congenial" panose="02000503040000020004" pitchFamily="2" charset="0"/>
            </a:endParaRPr>
          </a:p>
        </p:txBody>
      </p:sp>
      <p:sp>
        <p:nvSpPr>
          <p:cNvPr id="3" name="TextBox 2">
            <a:extLst>
              <a:ext uri="{FF2B5EF4-FFF2-40B4-BE49-F238E27FC236}">
                <a16:creationId xmlns:a16="http://schemas.microsoft.com/office/drawing/2014/main" id="{F3EF56BD-C475-37F5-5EF6-ECD37D91D29E}"/>
              </a:ext>
            </a:extLst>
          </p:cNvPr>
          <p:cNvSpPr txBox="1"/>
          <p:nvPr/>
        </p:nvSpPr>
        <p:spPr>
          <a:xfrm>
            <a:off x="713225" y="1986975"/>
            <a:ext cx="5627077" cy="584775"/>
          </a:xfrm>
          <a:prstGeom prst="rect">
            <a:avLst/>
          </a:prstGeom>
          <a:noFill/>
        </p:spPr>
        <p:txBody>
          <a:bodyPr wrap="square" rtlCol="0">
            <a:spAutoFit/>
          </a:bodyPr>
          <a:lstStyle/>
          <a:p>
            <a:pPr marL="285750" indent="-285750" algn="l" fontAlgn="base">
              <a:buFont typeface="Arial" panose="020B0604020202020204" pitchFamily="34" charset="0"/>
              <a:buChar char="•"/>
            </a:pPr>
            <a:r>
              <a:rPr lang="en-IN" sz="3200" i="0" dirty="0" err="1">
                <a:solidFill>
                  <a:srgbClr val="273239"/>
                </a:solidFill>
                <a:effectLst/>
                <a:latin typeface="ADLaM Display" panose="02010000000000000000" pitchFamily="2" charset="0"/>
                <a:ea typeface="ADLaM Display" panose="02010000000000000000" pitchFamily="2" charset="0"/>
                <a:cs typeface="ADLaM Display" panose="02010000000000000000" pitchFamily="2" charset="0"/>
              </a:rPr>
              <a:t>mainloop</a:t>
            </a:r>
            <a:r>
              <a:rPr lang="en-IN" sz="3200" i="0" dirty="0">
                <a:solidFill>
                  <a:srgbClr val="273239"/>
                </a:solidFill>
                <a:effectLst/>
                <a:latin typeface="ADLaM Display" panose="02010000000000000000" pitchFamily="2" charset="0"/>
                <a:ea typeface="ADLaM Display" panose="02010000000000000000" pitchFamily="2" charset="0"/>
                <a:cs typeface="ADLaM Display" panose="02010000000000000000" pitchFamily="2" charset="0"/>
              </a:rPr>
              <a:t>()</a:t>
            </a:r>
          </a:p>
        </p:txBody>
      </p:sp>
      <p:sp>
        <p:nvSpPr>
          <p:cNvPr id="4" name="TextBox 3">
            <a:extLst>
              <a:ext uri="{FF2B5EF4-FFF2-40B4-BE49-F238E27FC236}">
                <a16:creationId xmlns:a16="http://schemas.microsoft.com/office/drawing/2014/main" id="{71DE2E06-FA75-7C90-E315-97B59D409B77}"/>
              </a:ext>
            </a:extLst>
          </p:cNvPr>
          <p:cNvSpPr txBox="1"/>
          <p:nvPr/>
        </p:nvSpPr>
        <p:spPr>
          <a:xfrm>
            <a:off x="713225" y="3474627"/>
            <a:ext cx="4204677" cy="584775"/>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ADLaM Display" panose="02010000000000000000" pitchFamily="2" charset="0"/>
                <a:ea typeface="ADLaM Display" panose="02010000000000000000" pitchFamily="2" charset="0"/>
                <a:cs typeface="ADLaM Display" panose="02010000000000000000" pitchFamily="2" charset="0"/>
              </a:rPr>
              <a:t>Pack()</a:t>
            </a:r>
            <a:endParaRPr lang="en-IN"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extBox 4">
            <a:extLst>
              <a:ext uri="{FF2B5EF4-FFF2-40B4-BE49-F238E27FC236}">
                <a16:creationId xmlns:a16="http://schemas.microsoft.com/office/drawing/2014/main" id="{C5799675-FF9F-4DAD-17FA-C56E5BE73183}"/>
              </a:ext>
            </a:extLst>
          </p:cNvPr>
          <p:cNvSpPr txBox="1"/>
          <p:nvPr/>
        </p:nvSpPr>
        <p:spPr>
          <a:xfrm>
            <a:off x="1106873" y="4215362"/>
            <a:ext cx="7247771" cy="323165"/>
          </a:xfrm>
          <a:prstGeom prst="rect">
            <a:avLst/>
          </a:prstGeom>
          <a:noFill/>
        </p:spPr>
        <p:txBody>
          <a:bodyPr wrap="square" rtlCol="0">
            <a:spAutoFit/>
          </a:bodyPr>
          <a:lstStyle/>
          <a:p>
            <a:pPr marL="285750" indent="-285750">
              <a:buFont typeface="Wingdings" panose="05000000000000000000" pitchFamily="2" charset="2"/>
              <a:buChar char="ü"/>
            </a:pPr>
            <a:r>
              <a:rPr lang="en-US" sz="1500" b="0" i="0" dirty="0">
                <a:solidFill>
                  <a:srgbClr val="1F1F1F"/>
                </a:solidFill>
                <a:effectLst/>
                <a:latin typeface="Google Sans"/>
              </a:rPr>
              <a:t> </a:t>
            </a:r>
            <a:r>
              <a:rPr lang="en-US" sz="1500" b="0" i="0" dirty="0">
                <a:solidFill>
                  <a:srgbClr val="1F1F1F"/>
                </a:solidFill>
                <a:effectLst/>
                <a:latin typeface="Congenial" panose="02000503040000020004" pitchFamily="2" charset="0"/>
              </a:rPr>
              <a:t>the pack() method </a:t>
            </a:r>
            <a:r>
              <a:rPr lang="en-US" sz="1500" b="0" i="0" dirty="0">
                <a:solidFill>
                  <a:srgbClr val="040C28"/>
                </a:solidFill>
                <a:effectLst/>
                <a:latin typeface="Congenial" panose="02000503040000020004" pitchFamily="2" charset="0"/>
              </a:rPr>
              <a:t>declares the position of widgets in relation to each other</a:t>
            </a:r>
            <a:endParaRPr lang="en-IN" sz="1500" dirty="0">
              <a:latin typeface="Congenial" panose="02000503040000020004"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5" name="Title 4">
            <a:extLst>
              <a:ext uri="{FF2B5EF4-FFF2-40B4-BE49-F238E27FC236}">
                <a16:creationId xmlns:a16="http://schemas.microsoft.com/office/drawing/2014/main" id="{0DED7344-91F0-48D3-C970-CD73165809A8}"/>
              </a:ext>
            </a:extLst>
          </p:cNvPr>
          <p:cNvSpPr>
            <a:spLocks noGrp="1"/>
          </p:cNvSpPr>
          <p:nvPr>
            <p:ph type="title"/>
          </p:nvPr>
        </p:nvSpPr>
        <p:spPr>
          <a:xfrm flipH="1">
            <a:off x="1011401" y="187341"/>
            <a:ext cx="7405767" cy="697500"/>
          </a:xfrm>
        </p:spPr>
        <p:txBody>
          <a:bodyPr/>
          <a:lstStyle/>
          <a:p>
            <a:pPr algn="l"/>
            <a:r>
              <a:rPr lang="en-US" sz="3200" dirty="0">
                <a:latin typeface="ADLaM Display" panose="02010000000000000000" pitchFamily="2" charset="0"/>
                <a:ea typeface="ADLaM Display" panose="02010000000000000000" pitchFamily="2" charset="0"/>
                <a:cs typeface="ADLaM Display" panose="02010000000000000000" pitchFamily="2" charset="0"/>
              </a:rPr>
              <a:t>To create a Window</a:t>
            </a:r>
            <a:endParaRPr lang="en-IN" sz="32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7" name="Picture 6" descr="A black background with green text&#10;&#10;Description automatically generated">
            <a:extLst>
              <a:ext uri="{FF2B5EF4-FFF2-40B4-BE49-F238E27FC236}">
                <a16:creationId xmlns:a16="http://schemas.microsoft.com/office/drawing/2014/main" id="{DFBD6A6C-8379-27FA-EA6E-DA387A4B53C9}"/>
              </a:ext>
            </a:extLst>
          </p:cNvPr>
          <p:cNvPicPr>
            <a:picLocks noChangeAspect="1"/>
          </p:cNvPicPr>
          <p:nvPr/>
        </p:nvPicPr>
        <p:blipFill>
          <a:blip r:embed="rId3"/>
          <a:stretch>
            <a:fillRect/>
          </a:stretch>
        </p:blipFill>
        <p:spPr>
          <a:xfrm>
            <a:off x="1544229" y="884841"/>
            <a:ext cx="6588370" cy="885949"/>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B6A2CD67-5DDB-B1B0-01B8-95C3EA8EB6FE}"/>
              </a:ext>
            </a:extLst>
          </p:cNvPr>
          <p:cNvPicPr>
            <a:picLocks noChangeAspect="1"/>
          </p:cNvPicPr>
          <p:nvPr/>
        </p:nvPicPr>
        <p:blipFill>
          <a:blip r:embed="rId4"/>
          <a:stretch>
            <a:fillRect/>
          </a:stretch>
        </p:blipFill>
        <p:spPr>
          <a:xfrm>
            <a:off x="2223567" y="1972106"/>
            <a:ext cx="4981433" cy="26630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6" name="Google Shape;356;p48"/>
          <p:cNvSpPr txBox="1">
            <a:spLocks noGrp="1"/>
          </p:cNvSpPr>
          <p:nvPr>
            <p:ph type="title"/>
          </p:nvPr>
        </p:nvSpPr>
        <p:spPr>
          <a:xfrm>
            <a:off x="431896" y="150220"/>
            <a:ext cx="7717500" cy="54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latin typeface="ADLaM Display" panose="02010000000000000000" pitchFamily="2" charset="0"/>
                <a:ea typeface="ADLaM Display" panose="02010000000000000000" pitchFamily="2" charset="0"/>
                <a:cs typeface="ADLaM Display" panose="02010000000000000000" pitchFamily="2" charset="0"/>
              </a:rPr>
              <a:t>To add a Label</a:t>
            </a:r>
            <a:endParaRPr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extBox 3">
            <a:extLst>
              <a:ext uri="{FF2B5EF4-FFF2-40B4-BE49-F238E27FC236}">
                <a16:creationId xmlns:a16="http://schemas.microsoft.com/office/drawing/2014/main" id="{0AD7196C-DD18-53E6-E7FC-B3185766D170}"/>
              </a:ext>
            </a:extLst>
          </p:cNvPr>
          <p:cNvSpPr txBox="1"/>
          <p:nvPr/>
        </p:nvSpPr>
        <p:spPr>
          <a:xfrm>
            <a:off x="695569" y="786619"/>
            <a:ext cx="4915877" cy="323165"/>
          </a:xfrm>
          <a:prstGeom prst="rect">
            <a:avLst/>
          </a:prstGeom>
          <a:noFill/>
        </p:spPr>
        <p:txBody>
          <a:bodyPr wrap="square" rtlCol="0">
            <a:spAutoFit/>
          </a:bodyPr>
          <a:lstStyle/>
          <a:p>
            <a:pPr marL="285750" indent="-285750">
              <a:buFont typeface="Wingdings" panose="05000000000000000000" pitchFamily="2" charset="2"/>
              <a:buChar char="ü"/>
            </a:pPr>
            <a:r>
              <a:rPr lang="en-US" sz="1500" b="1" dirty="0">
                <a:latin typeface="Congenial" panose="02000503040000020004" pitchFamily="2" charset="0"/>
              </a:rPr>
              <a:t>SYNTAX</a:t>
            </a:r>
            <a:r>
              <a:rPr lang="en-US" sz="1500" dirty="0">
                <a:latin typeface="Congenial" panose="02000503040000020004" pitchFamily="2" charset="0"/>
              </a:rPr>
              <a:t> : </a:t>
            </a:r>
            <a:r>
              <a:rPr lang="en-US" sz="1500" dirty="0" err="1">
                <a:latin typeface="Congenial" panose="02000503040000020004" pitchFamily="2" charset="0"/>
              </a:rPr>
              <a:t>myLabel</a:t>
            </a:r>
            <a:r>
              <a:rPr lang="en-US" sz="1500" dirty="0">
                <a:latin typeface="Congenial" panose="02000503040000020004" pitchFamily="2" charset="0"/>
              </a:rPr>
              <a:t> = Label(root, text=“”)</a:t>
            </a:r>
            <a:endParaRPr lang="en-IN" sz="1500" dirty="0">
              <a:latin typeface="Congenial" panose="02000503040000020004" pitchFamily="2" charset="0"/>
            </a:endParaRPr>
          </a:p>
        </p:txBody>
      </p:sp>
      <p:pic>
        <p:nvPicPr>
          <p:cNvPr id="8" name="Picture 7" descr="A black background with white text&#10;&#10;Description automatically generated">
            <a:extLst>
              <a:ext uri="{FF2B5EF4-FFF2-40B4-BE49-F238E27FC236}">
                <a16:creationId xmlns:a16="http://schemas.microsoft.com/office/drawing/2014/main" id="{790CFDBC-7ABC-7B20-AC1B-F8E1854BB64B}"/>
              </a:ext>
            </a:extLst>
          </p:cNvPr>
          <p:cNvPicPr>
            <a:picLocks noChangeAspect="1"/>
          </p:cNvPicPr>
          <p:nvPr/>
        </p:nvPicPr>
        <p:blipFill>
          <a:blip r:embed="rId3"/>
          <a:stretch>
            <a:fillRect/>
          </a:stretch>
        </p:blipFill>
        <p:spPr>
          <a:xfrm>
            <a:off x="1016736" y="1196283"/>
            <a:ext cx="7814648" cy="1148332"/>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3078CEAD-3B39-14A0-F1DF-4CFB8AE9AEE5}"/>
              </a:ext>
            </a:extLst>
          </p:cNvPr>
          <p:cNvPicPr>
            <a:picLocks noChangeAspect="1"/>
          </p:cNvPicPr>
          <p:nvPr/>
        </p:nvPicPr>
        <p:blipFill>
          <a:blip r:embed="rId4"/>
          <a:stretch>
            <a:fillRect/>
          </a:stretch>
        </p:blipFill>
        <p:spPr>
          <a:xfrm>
            <a:off x="2250830" y="2490198"/>
            <a:ext cx="4611078" cy="213258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4" name="Google Shape;364;p49"/>
          <p:cNvSpPr txBox="1">
            <a:spLocks noGrp="1"/>
          </p:cNvSpPr>
          <p:nvPr>
            <p:ph type="title"/>
          </p:nvPr>
        </p:nvSpPr>
        <p:spPr>
          <a:xfrm>
            <a:off x="572548" y="142404"/>
            <a:ext cx="7717500" cy="54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latin typeface="ADLaM Display" panose="02010000000000000000" pitchFamily="2" charset="0"/>
                <a:ea typeface="ADLaM Display" panose="02010000000000000000" pitchFamily="2" charset="0"/>
                <a:cs typeface="ADLaM Display" panose="02010000000000000000" pitchFamily="2" charset="0"/>
              </a:rPr>
              <a:t>To add a Button</a:t>
            </a:r>
            <a:endParaRPr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Subtitle 2">
            <a:extLst>
              <a:ext uri="{FF2B5EF4-FFF2-40B4-BE49-F238E27FC236}">
                <a16:creationId xmlns:a16="http://schemas.microsoft.com/office/drawing/2014/main" id="{D1E813E5-688B-28A9-8AB1-B1CE2D63EEA0}"/>
              </a:ext>
            </a:extLst>
          </p:cNvPr>
          <p:cNvSpPr>
            <a:spLocks noGrp="1"/>
          </p:cNvSpPr>
          <p:nvPr>
            <p:ph type="subTitle" idx="2"/>
          </p:nvPr>
        </p:nvSpPr>
        <p:spPr>
          <a:xfrm>
            <a:off x="716347" y="732357"/>
            <a:ext cx="7195439" cy="381536"/>
          </a:xfrm>
        </p:spPr>
        <p:txBody>
          <a:bodyPr/>
          <a:lstStyle/>
          <a:p>
            <a:pPr marL="482600" indent="-342900">
              <a:buFont typeface="Wingdings" panose="05000000000000000000" pitchFamily="2" charset="2"/>
              <a:buChar char="ü"/>
            </a:pPr>
            <a:r>
              <a:rPr lang="en-US" sz="1500" b="1" dirty="0">
                <a:latin typeface="Congenial" panose="02000503040000020004" pitchFamily="2" charset="0"/>
              </a:rPr>
              <a:t>SYNTAX</a:t>
            </a:r>
            <a:r>
              <a:rPr lang="en-US" sz="1500" dirty="0">
                <a:latin typeface="Congenial" panose="02000503040000020004" pitchFamily="2" charset="0"/>
              </a:rPr>
              <a:t> : </a:t>
            </a:r>
            <a:r>
              <a:rPr lang="en-US" sz="1500" dirty="0" err="1">
                <a:latin typeface="Congenial" panose="02000503040000020004" pitchFamily="2" charset="0"/>
              </a:rPr>
              <a:t>myButton</a:t>
            </a:r>
            <a:r>
              <a:rPr lang="en-US" sz="1500" dirty="0">
                <a:latin typeface="Congenial" panose="02000503040000020004" pitchFamily="2" charset="0"/>
              </a:rPr>
              <a:t> = Button(root, options) </a:t>
            </a:r>
            <a:endParaRPr lang="en-IN" sz="1500" dirty="0">
              <a:latin typeface="Congenial" panose="02000503040000020004" pitchFamily="2" charset="0"/>
            </a:endParaRPr>
          </a:p>
        </p:txBody>
      </p:sp>
      <p:pic>
        <p:nvPicPr>
          <p:cNvPr id="11" name="Picture 10" descr="A black background with white text&#10;&#10;Description automatically generated">
            <a:extLst>
              <a:ext uri="{FF2B5EF4-FFF2-40B4-BE49-F238E27FC236}">
                <a16:creationId xmlns:a16="http://schemas.microsoft.com/office/drawing/2014/main" id="{6AAFFEF9-25CA-18A7-6B1C-4E7306023582}"/>
              </a:ext>
            </a:extLst>
          </p:cNvPr>
          <p:cNvPicPr>
            <a:picLocks noChangeAspect="1"/>
          </p:cNvPicPr>
          <p:nvPr/>
        </p:nvPicPr>
        <p:blipFill>
          <a:blip r:embed="rId3"/>
          <a:stretch>
            <a:fillRect/>
          </a:stretch>
        </p:blipFill>
        <p:spPr>
          <a:xfrm>
            <a:off x="572548" y="1153946"/>
            <a:ext cx="5726651" cy="961733"/>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5657C6BB-87F5-9665-0B29-15C34161E3EB}"/>
              </a:ext>
            </a:extLst>
          </p:cNvPr>
          <p:cNvPicPr>
            <a:picLocks noChangeAspect="1"/>
          </p:cNvPicPr>
          <p:nvPr/>
        </p:nvPicPr>
        <p:blipFill>
          <a:blip r:embed="rId4"/>
          <a:stretch>
            <a:fillRect/>
          </a:stretch>
        </p:blipFill>
        <p:spPr>
          <a:xfrm>
            <a:off x="6416430" y="360485"/>
            <a:ext cx="2266461" cy="1507391"/>
          </a:xfrm>
          <a:prstGeom prst="rect">
            <a:avLst/>
          </a:prstGeom>
        </p:spPr>
      </p:pic>
      <p:pic>
        <p:nvPicPr>
          <p:cNvPr id="15" name="Picture 14" descr="A computer screen shot of a computer screen&#10;&#10;Description automatically generated">
            <a:extLst>
              <a:ext uri="{FF2B5EF4-FFF2-40B4-BE49-F238E27FC236}">
                <a16:creationId xmlns:a16="http://schemas.microsoft.com/office/drawing/2014/main" id="{EBAE7787-66FA-68B0-0FE0-115DC8E87F3E}"/>
              </a:ext>
            </a:extLst>
          </p:cNvPr>
          <p:cNvPicPr>
            <a:picLocks noChangeAspect="1"/>
          </p:cNvPicPr>
          <p:nvPr/>
        </p:nvPicPr>
        <p:blipFill>
          <a:blip r:embed="rId5"/>
          <a:stretch>
            <a:fillRect/>
          </a:stretch>
        </p:blipFill>
        <p:spPr>
          <a:xfrm>
            <a:off x="468923" y="2235200"/>
            <a:ext cx="6299200" cy="2602523"/>
          </a:xfrm>
          <a:prstGeom prst="rect">
            <a:avLst/>
          </a:prstGeom>
        </p:spPr>
      </p:pic>
      <p:pic>
        <p:nvPicPr>
          <p:cNvPr id="17" name="Picture 16" descr="A computer screen shot of a blue rectangle with black text&#10;&#10;Description automatically generated">
            <a:extLst>
              <a:ext uri="{FF2B5EF4-FFF2-40B4-BE49-F238E27FC236}">
                <a16:creationId xmlns:a16="http://schemas.microsoft.com/office/drawing/2014/main" id="{B461AA04-BD27-15D3-4CF4-7513B0CE94FB}"/>
              </a:ext>
            </a:extLst>
          </p:cNvPr>
          <p:cNvPicPr>
            <a:picLocks noChangeAspect="1"/>
          </p:cNvPicPr>
          <p:nvPr/>
        </p:nvPicPr>
        <p:blipFill>
          <a:blip r:embed="rId6"/>
          <a:stretch>
            <a:fillRect/>
          </a:stretch>
        </p:blipFill>
        <p:spPr>
          <a:xfrm>
            <a:off x="6861908" y="2085957"/>
            <a:ext cx="1930400" cy="269705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4" name="Google Shape;454;p52"/>
          <p:cNvSpPr txBox="1">
            <a:spLocks noGrp="1"/>
          </p:cNvSpPr>
          <p:nvPr>
            <p:ph type="title"/>
          </p:nvPr>
        </p:nvSpPr>
        <p:spPr>
          <a:xfrm>
            <a:off x="228671" y="158035"/>
            <a:ext cx="7717500" cy="54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latin typeface="ADLaM Display" panose="02010000000000000000" pitchFamily="2" charset="0"/>
                <a:ea typeface="ADLaM Display" panose="02010000000000000000" pitchFamily="2" charset="0"/>
                <a:cs typeface="ADLaM Display" panose="02010000000000000000" pitchFamily="2" charset="0"/>
              </a:rPr>
              <a:t>To create Input Fields</a:t>
            </a:r>
            <a:endParaRPr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Subtitle 2">
            <a:extLst>
              <a:ext uri="{FF2B5EF4-FFF2-40B4-BE49-F238E27FC236}">
                <a16:creationId xmlns:a16="http://schemas.microsoft.com/office/drawing/2014/main" id="{9A58ADB0-B79F-0D02-3C0C-C40318118009}"/>
              </a:ext>
            </a:extLst>
          </p:cNvPr>
          <p:cNvSpPr>
            <a:spLocks noGrp="1"/>
          </p:cNvSpPr>
          <p:nvPr>
            <p:ph type="subTitle" idx="2"/>
          </p:nvPr>
        </p:nvSpPr>
        <p:spPr>
          <a:xfrm>
            <a:off x="470480" y="707935"/>
            <a:ext cx="4812719" cy="417480"/>
          </a:xfrm>
        </p:spPr>
        <p:txBody>
          <a:bodyPr/>
          <a:lstStyle/>
          <a:p>
            <a:pPr marL="482600" indent="-342900">
              <a:buFont typeface="Wingdings" panose="05000000000000000000" pitchFamily="2" charset="2"/>
              <a:buChar char="ü"/>
            </a:pPr>
            <a:r>
              <a:rPr lang="en-US" sz="1500" b="1" dirty="0">
                <a:latin typeface="Congenial" panose="02000503040000020004" pitchFamily="2" charset="0"/>
              </a:rPr>
              <a:t>SYNTAX</a:t>
            </a:r>
            <a:r>
              <a:rPr lang="en-US" sz="1500" dirty="0">
                <a:latin typeface="Congenial" panose="02000503040000020004" pitchFamily="2" charset="0"/>
              </a:rPr>
              <a:t> : e=Entry(root, options)</a:t>
            </a:r>
            <a:endParaRPr lang="en-IN" sz="1500" dirty="0">
              <a:latin typeface="Congenial" panose="02000503040000020004" pitchFamily="2" charset="0"/>
            </a:endParaRPr>
          </a:p>
        </p:txBody>
      </p:sp>
      <p:pic>
        <p:nvPicPr>
          <p:cNvPr id="19" name="Picture 18" descr="A screen shot of a computer code&#10;&#10;Description automatically generated">
            <a:extLst>
              <a:ext uri="{FF2B5EF4-FFF2-40B4-BE49-F238E27FC236}">
                <a16:creationId xmlns:a16="http://schemas.microsoft.com/office/drawing/2014/main" id="{9CFE2D07-77D7-6835-B4E9-F95F73922AFB}"/>
              </a:ext>
            </a:extLst>
          </p:cNvPr>
          <p:cNvPicPr>
            <a:picLocks noChangeAspect="1"/>
          </p:cNvPicPr>
          <p:nvPr/>
        </p:nvPicPr>
        <p:blipFill>
          <a:blip r:embed="rId3"/>
          <a:stretch>
            <a:fillRect/>
          </a:stretch>
        </p:blipFill>
        <p:spPr>
          <a:xfrm>
            <a:off x="1095133" y="1125415"/>
            <a:ext cx="3079794" cy="930031"/>
          </a:xfrm>
          <a:prstGeom prst="rect">
            <a:avLst/>
          </a:prstGeom>
        </p:spPr>
      </p:pic>
      <p:pic>
        <p:nvPicPr>
          <p:cNvPr id="21" name="Picture 20" descr="A white box with black squares&#10;&#10;Description automatically generated">
            <a:extLst>
              <a:ext uri="{FF2B5EF4-FFF2-40B4-BE49-F238E27FC236}">
                <a16:creationId xmlns:a16="http://schemas.microsoft.com/office/drawing/2014/main" id="{CF7475FB-CCDF-6918-C71B-0534C31C4E29}"/>
              </a:ext>
            </a:extLst>
          </p:cNvPr>
          <p:cNvPicPr>
            <a:picLocks noChangeAspect="1"/>
          </p:cNvPicPr>
          <p:nvPr/>
        </p:nvPicPr>
        <p:blipFill>
          <a:blip r:embed="rId4"/>
          <a:stretch>
            <a:fillRect/>
          </a:stretch>
        </p:blipFill>
        <p:spPr>
          <a:xfrm>
            <a:off x="4916798" y="429993"/>
            <a:ext cx="3562894" cy="1390844"/>
          </a:xfrm>
          <a:prstGeom prst="rect">
            <a:avLst/>
          </a:prstGeom>
        </p:spPr>
      </p:pic>
      <p:pic>
        <p:nvPicPr>
          <p:cNvPr id="23" name="Picture 22" descr="A computer screen with white text&#10;&#10;Description automatically generated">
            <a:extLst>
              <a:ext uri="{FF2B5EF4-FFF2-40B4-BE49-F238E27FC236}">
                <a16:creationId xmlns:a16="http://schemas.microsoft.com/office/drawing/2014/main" id="{8B8BE04B-24C8-6843-5A6B-B0FD35F21DA6}"/>
              </a:ext>
            </a:extLst>
          </p:cNvPr>
          <p:cNvPicPr>
            <a:picLocks noChangeAspect="1"/>
          </p:cNvPicPr>
          <p:nvPr/>
        </p:nvPicPr>
        <p:blipFill>
          <a:blip r:embed="rId5"/>
          <a:stretch>
            <a:fillRect/>
          </a:stretch>
        </p:blipFill>
        <p:spPr>
          <a:xfrm>
            <a:off x="228671" y="2147502"/>
            <a:ext cx="4812719" cy="2773633"/>
          </a:xfrm>
          <a:prstGeom prst="rect">
            <a:avLst/>
          </a:prstGeom>
        </p:spPr>
      </p:pic>
      <p:pic>
        <p:nvPicPr>
          <p:cNvPr id="25" name="Picture 24" descr="A screenshot of a computer program&#10;&#10;Description automatically generated">
            <a:extLst>
              <a:ext uri="{FF2B5EF4-FFF2-40B4-BE49-F238E27FC236}">
                <a16:creationId xmlns:a16="http://schemas.microsoft.com/office/drawing/2014/main" id="{427FEBF6-CB5B-4C0E-6F79-AE3944C04579}"/>
              </a:ext>
            </a:extLst>
          </p:cNvPr>
          <p:cNvPicPr>
            <a:picLocks noChangeAspect="1"/>
          </p:cNvPicPr>
          <p:nvPr/>
        </p:nvPicPr>
        <p:blipFill>
          <a:blip r:embed="rId6"/>
          <a:stretch>
            <a:fillRect/>
          </a:stretch>
        </p:blipFill>
        <p:spPr>
          <a:xfrm>
            <a:off x="5264905" y="2567483"/>
            <a:ext cx="3496163" cy="2037768"/>
          </a:xfrm>
          <a:prstGeom prst="rect">
            <a:avLst/>
          </a:prstGeom>
        </p:spPr>
      </p:pic>
    </p:spTree>
  </p:cSld>
  <p:clrMapOvr>
    <a:masterClrMapping/>
  </p:clrMapOvr>
</p:sld>
</file>

<file path=ppt/theme/theme1.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1311</TotalTime>
  <Words>436</Words>
  <Application>Microsoft Office PowerPoint</Application>
  <PresentationFormat>On-screen Show (16:9)</PresentationFormat>
  <Paragraphs>41</Paragraphs>
  <Slides>13</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Wingdings</vt:lpstr>
      <vt:lpstr>Commissioner</vt:lpstr>
      <vt:lpstr>Google Sans</vt:lpstr>
      <vt:lpstr>ADLaM Display</vt:lpstr>
      <vt:lpstr>Cavolini</vt:lpstr>
      <vt:lpstr>Arial</vt:lpstr>
      <vt:lpstr>Congenial</vt:lpstr>
      <vt:lpstr>Golos Text SemiBold</vt:lpstr>
      <vt:lpstr>Red Hat Display</vt:lpstr>
      <vt:lpstr>Golos Text</vt:lpstr>
      <vt:lpstr>Formulating a Research Problem for University Students by Slidesgo</vt:lpstr>
      <vt:lpstr>Tkinter MODULE IN PYTHON</vt:lpstr>
      <vt:lpstr>PowerPoint Presentation</vt:lpstr>
      <vt:lpstr>Where is Python Tkinter used? </vt:lpstr>
      <vt:lpstr>Fundamental structure of Tkinter program  </vt:lpstr>
      <vt:lpstr>Tk()</vt:lpstr>
      <vt:lpstr>To create a Window</vt:lpstr>
      <vt:lpstr>To add a Label</vt:lpstr>
      <vt:lpstr>To add a Button</vt:lpstr>
      <vt:lpstr>To create Input Fields</vt:lpstr>
      <vt:lpstr>To create a New Window</vt:lpstr>
      <vt:lpstr>To add a Check Box</vt:lpstr>
      <vt:lpstr>To add a Checkbox</vt:lpstr>
      <vt:lpstr>To create a Drop down Menu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Akshayaasree Karthikeyaraj</dc:creator>
  <cp:lastModifiedBy>Akshayaasree Karthikeyaraj</cp:lastModifiedBy>
  <cp:revision>2</cp:revision>
  <dcterms:modified xsi:type="dcterms:W3CDTF">2024-08-27T19:01:33Z</dcterms:modified>
</cp:coreProperties>
</file>