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311" r:id="rId5"/>
    <p:sldId id="301" r:id="rId6"/>
    <p:sldId id="302" r:id="rId7"/>
    <p:sldId id="303" r:id="rId8"/>
    <p:sldId id="310" r:id="rId9"/>
    <p:sldId id="309" r:id="rId10"/>
    <p:sldId id="313" r:id="rId11"/>
    <p:sldId id="306" r:id="rId12"/>
    <p:sldId id="307" r:id="rId13"/>
    <p:sldId id="314" r:id="rId14"/>
    <p:sldId id="308" r:id="rId15"/>
    <p:sldId id="31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7903F"/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5" d="100"/>
          <a:sy n="85" d="100"/>
        </p:scale>
        <p:origin x="590" y="2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8/8/2022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8/8/2022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8/8/2022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8/8/2022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8/8/2022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8/8/2022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8/8/2022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8/8/2022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8/8/2022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8/8/2022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10web.io/blog/10-biggest-issues-bloggers-face-and-how-to-tackle-them/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www.researchgate.net/publication/273493095_Issues_and_challenges_of_using_web_blogs_as_a_medium_for_research_communication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tvincentsrcchurch.org/single-post/2019/06/20/Thank-you---Summer-fete-2019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Megha17na11/DBMS/blob/main/README.md" TargetMode="External"/><Relationship Id="rId4" Type="http://schemas.openxmlformats.org/officeDocument/2006/relationships/hyperlink" Target="https://github.com/Akshu2509/DBMS/blob/main/README.md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2810584-5626-66A0-CB34-1A8DAB4A0E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988" y="-436880"/>
            <a:ext cx="2487384" cy="163990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17AAF75-A0D2-6A7B-D781-A852CE672887}"/>
              </a:ext>
            </a:extLst>
          </p:cNvPr>
          <p:cNvSpPr txBox="1"/>
          <p:nvPr/>
        </p:nvSpPr>
        <p:spPr>
          <a:xfrm>
            <a:off x="2621866" y="1370624"/>
            <a:ext cx="7319992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6600" b="1" dirty="0">
                <a:solidFill>
                  <a:schemeClr val="bg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DATA BASE MANGEMENT SYSTEM</a:t>
            </a:r>
          </a:p>
        </p:txBody>
      </p:sp>
    </p:spTree>
    <p:extLst>
      <p:ext uri="{BB962C8B-B14F-4D97-AF65-F5344CB8AC3E}">
        <p14:creationId xmlns:p14="http://schemas.microsoft.com/office/powerpoint/2010/main" val="1730562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00B0F0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47FD6-C2EB-BDAC-5CD2-B483A1566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REFERENCES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A22707-A4AB-D43E-99F7-923C731320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6511" y="3965958"/>
            <a:ext cx="5100400" cy="271694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E06649E-A652-C1FE-468D-881B898BB95B}"/>
              </a:ext>
            </a:extLst>
          </p:cNvPr>
          <p:cNvSpPr txBox="1"/>
          <p:nvPr/>
        </p:nvSpPr>
        <p:spPr>
          <a:xfrm>
            <a:off x="702822" y="2088595"/>
            <a:ext cx="609437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>
                <a:solidFill>
                  <a:srgbClr val="FFFF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https://10web.io/blog/10-biggest-issues-bloggers-face-and-how-to-tackle-them/</a:t>
            </a:r>
            <a:endParaRPr lang="en-IN" dirty="0">
              <a:solidFill>
                <a:srgbClr val="FFFF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>
                <a:solidFill>
                  <a:srgbClr val="FFFF0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https://www.researchgate.net/publication/273493095_Issues_and_challenges_of_using_web_blogs_as_a_medium_for_research_communication</a:t>
            </a:r>
            <a:endParaRPr lang="en-IN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45667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00B0F0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AD543-D4A4-4E93-F520-9600BF064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200" b="1" dirty="0"/>
              <a:t>DIVISION OF WORK AMONG GROUP MEMBERS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C6F573-6C08-B729-6E9C-5BACB8C47B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Sri Harsha </a:t>
            </a:r>
            <a:r>
              <a:rPr lang="en-IN" dirty="0"/>
              <a:t>:-Research and ER diagram.</a:t>
            </a:r>
          </a:p>
          <a:p>
            <a:r>
              <a:rPr lang="en-IN" b="1" dirty="0"/>
              <a:t>Akshara</a:t>
            </a:r>
            <a:r>
              <a:rPr lang="en-IN" dirty="0"/>
              <a:t> :- Existing solutions.</a:t>
            </a:r>
          </a:p>
          <a:p>
            <a:r>
              <a:rPr lang="en-IN" b="1" dirty="0"/>
              <a:t>Meghana</a:t>
            </a:r>
            <a:r>
              <a:rPr lang="en-IN" dirty="0"/>
              <a:t> :-  Proposed algorithm design technique.</a:t>
            </a:r>
          </a:p>
          <a:p>
            <a:r>
              <a:rPr lang="en-IN" b="1" dirty="0"/>
              <a:t>Shashank</a:t>
            </a:r>
            <a:r>
              <a:rPr lang="en-IN" dirty="0"/>
              <a:t> :-  Searched about the data structure needed.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9A5EFB-9930-8A05-CB03-AD7784A4D3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9296" y="-394599"/>
            <a:ext cx="2070847" cy="136240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FB79989-9917-31E5-76FC-51D64F66DA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9925" y="3429000"/>
            <a:ext cx="4648200" cy="305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81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351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00B0F0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B6CB2-29F8-17C8-2B4D-B69743D5F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b="1" dirty="0"/>
              <a:t>BLOG CREATOR WEB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2085A2-A6DE-D5D3-4673-D7DA35807E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ctr"/>
            <a:r>
              <a:rPr lang="en-IN" sz="2800" b="1" dirty="0">
                <a:solidFill>
                  <a:srgbClr val="00B0F0"/>
                </a:solidFill>
              </a:rPr>
              <a:t>BY</a:t>
            </a:r>
            <a:endParaRPr lang="en-IN" sz="2800" b="1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en-IN" sz="2800" b="1" dirty="0">
                <a:solidFill>
                  <a:schemeClr val="tx1"/>
                </a:solidFill>
              </a:rPr>
              <a:t>            E.SRI HARSHA  -   (2110030214)</a:t>
            </a:r>
          </a:p>
          <a:p>
            <a:pPr marL="0" indent="0" algn="ctr">
              <a:buNone/>
            </a:pPr>
            <a:r>
              <a:rPr lang="en-IN" sz="2800" b="1" dirty="0">
                <a:solidFill>
                  <a:schemeClr val="tx1"/>
                </a:solidFill>
              </a:rPr>
              <a:t>      P.AKSHARA  -  (2110030225)    </a:t>
            </a:r>
          </a:p>
          <a:p>
            <a:pPr marL="0" indent="0" algn="ctr">
              <a:buNone/>
            </a:pPr>
            <a:r>
              <a:rPr lang="en-IN" sz="2800" b="1" dirty="0">
                <a:solidFill>
                  <a:schemeClr val="tx1"/>
                </a:solidFill>
              </a:rPr>
              <a:t>       P.MEGHANA  - (2110030230)  </a:t>
            </a:r>
          </a:p>
          <a:p>
            <a:pPr marL="0" indent="0" algn="ctr">
              <a:buNone/>
            </a:pPr>
            <a:r>
              <a:rPr lang="en-IN" sz="2800" b="1" dirty="0">
                <a:solidFill>
                  <a:schemeClr val="tx1"/>
                </a:solidFill>
              </a:rPr>
              <a:t>            G.SHASHANK-     (2110030322)  </a:t>
            </a:r>
          </a:p>
          <a:p>
            <a:pPr algn="ctr"/>
            <a:r>
              <a:rPr lang="en-IN" sz="2800" b="1" dirty="0">
                <a:solidFill>
                  <a:srgbClr val="00B0F0"/>
                </a:solidFill>
              </a:rPr>
              <a:t>          </a:t>
            </a:r>
            <a:r>
              <a:rPr lang="en-IN" sz="2600" b="1" dirty="0">
                <a:solidFill>
                  <a:srgbClr val="00B0F0"/>
                </a:solidFill>
              </a:rPr>
              <a:t>UNDER THE GUIDANCE OF</a:t>
            </a:r>
          </a:p>
          <a:p>
            <a:pPr algn="ctr"/>
            <a:r>
              <a:rPr lang="en-IN" sz="2800" b="1" dirty="0">
                <a:solidFill>
                  <a:srgbClr val="00B0F0"/>
                </a:solidFill>
              </a:rPr>
              <a:t>        (P.SREE LAKSHMI)  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2522ED-836C-36F9-BF1D-DE33F51ED9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9296" y="-350422"/>
            <a:ext cx="2070847" cy="136240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62375DF-2F7B-7948-6589-E390373562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2301" y="2237739"/>
            <a:ext cx="2411579" cy="3501813"/>
          </a:xfrm>
          <a:prstGeom prst="rect">
            <a:avLst/>
          </a:prstGeom>
          <a:effectLst>
            <a:glow>
              <a:schemeClr val="accent1">
                <a:lumMod val="60000"/>
                <a:lumOff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4105956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5DB6CE"/>
            </a:gs>
            <a:gs pos="36058">
              <a:srgbClr val="78B8C4"/>
            </a:gs>
            <a:gs pos="0">
              <a:srgbClr val="00B0F0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DA99E-BAD1-522A-7DD6-501DA5E96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319" y="263529"/>
            <a:ext cx="10058400" cy="1450757"/>
          </a:xfrm>
        </p:spPr>
        <p:txBody>
          <a:bodyPr>
            <a:normAutofit/>
          </a:bodyPr>
          <a:lstStyle/>
          <a:p>
            <a:r>
              <a:rPr lang="en-IN" sz="4000" b="1" dirty="0"/>
              <a:t>PROBLEM STATEMENT AND DOMAIN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D3FCC9-8D9B-72DA-CC11-746219ED64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I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We have come here with “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Blog Creator Web Application :- Creating an web application to facilitate the blog creation capabilities.</a:t>
            </a:r>
            <a:r>
              <a:rPr lang="en-I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”.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Not having a clear topic and niche for the blog.</a:t>
            </a:r>
            <a:endParaRPr lang="en-IN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I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They’re not producing engaging ,outstanding quality content.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It takes a lot of hard work and plenty of time.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Changes on the website are not displaying.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Not setting up your web hosting and site correctly.</a:t>
            </a:r>
          </a:p>
          <a:p>
            <a:pPr>
              <a:buFont typeface="Wingdings" panose="05000000000000000000" pitchFamily="2" charset="2"/>
              <a:buChar char="§"/>
            </a:pPr>
            <a:endParaRPr lang="en-IN" sz="2400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IN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E7CB5E-1C3B-E9FA-E6F0-233EE2A4D6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9296" y="-350422"/>
            <a:ext cx="2070847" cy="1362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5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5DB6CE"/>
            </a:gs>
            <a:gs pos="36058">
              <a:srgbClr val="78B8C4"/>
            </a:gs>
            <a:gs pos="0">
              <a:srgbClr val="00B0F0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3BB40-7DC8-E595-6D03-6CE97386C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b="1" dirty="0"/>
              <a:t>EXISITING 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B9250-BA71-8A14-309F-7A5306CF96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Blogging enables you to reach the billions of people that use the Internet.</a:t>
            </a:r>
            <a:endParaRPr lang="en-IN" sz="2400" dirty="0"/>
          </a:p>
          <a:p>
            <a:pPr>
              <a:buFont typeface="Wingdings" panose="05000000000000000000" pitchFamily="2" charset="2"/>
              <a:buChar char="§"/>
            </a:pPr>
            <a:r>
              <a:rPr lang="en-IN" sz="2400" dirty="0"/>
              <a:t>Here the users will consume less amount of time when compared to manual paper work through the automated system.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Having a blog and writing about important topics that are relevant to your audience establishes yourself as an authority in the space.</a:t>
            </a:r>
            <a:endParaRPr lang="en-IN" sz="2400" dirty="0"/>
          </a:p>
          <a:p>
            <a:pPr>
              <a:buFont typeface="Wingdings" panose="05000000000000000000" pitchFamily="2" charset="2"/>
              <a:buChar char="§"/>
            </a:pPr>
            <a:r>
              <a:rPr lang="en-IN" sz="2400" dirty="0"/>
              <a:t>Web Blog Development system is an objective which is developing according to the people’s view and thoughts.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47F4AA-1304-BBF6-ED04-7E09046185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9296" y="-349623"/>
            <a:ext cx="2070847" cy="1129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316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5DB6CE"/>
            </a:gs>
            <a:gs pos="36058">
              <a:srgbClr val="78B8C4"/>
            </a:gs>
            <a:gs pos="0">
              <a:srgbClr val="00B0F0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2A45F-0F8F-FE86-B316-EF8BEDF7F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200" b="1" dirty="0"/>
              <a:t>PROPOSED ALGORITHM DESIGN TECHNIQUE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E34DB9-CEC1-6346-B158-86551F7D91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</a:rPr>
              <a:t>Initially, user comes up with a simple layout. However, in due course, user stumbles upon some great design blogs like Smashing Magazine and Web Designer Depot and is inspired to see all those beautifully designed blogs.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</a:rPr>
              <a:t>User redesigns his blog only to find out that now his blog looks too similar to some of those which user saw earlier.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</a:rPr>
              <a:t>To avoid the similarity, user adds a number of different elements and unnecessarily features to his blog which makes it overly complicated to use.</a:t>
            </a:r>
            <a:endParaRPr lang="en-US" dirty="0">
              <a:solidFill>
                <a:srgbClr val="E5E5E5"/>
              </a:solidFill>
              <a:latin typeface="Elena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</a:rPr>
              <a:t>Finally, after all these iterations, user decides to have a minimalist but beautiful design for his blog.</a:t>
            </a:r>
          </a:p>
        </p:txBody>
      </p:sp>
    </p:spTree>
    <p:extLst>
      <p:ext uri="{BB962C8B-B14F-4D97-AF65-F5344CB8AC3E}">
        <p14:creationId xmlns:p14="http://schemas.microsoft.com/office/powerpoint/2010/main" val="655441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rgbClr val="00B0F0">
                <a:alpha val="98000"/>
              </a:srgb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lgorithm">
            <a:extLst>
              <a:ext uri="{FF2B5EF4-FFF2-40B4-BE49-F238E27FC236}">
                <a16:creationId xmlns:a16="http://schemas.microsoft.com/office/drawing/2014/main" id="{747C9818-4DA4-B6E7-52D6-733C9D35DA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63606"/>
            <a:ext cx="4249271" cy="471319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6474056-BEA0-66A5-1F4D-DF4FC8FE1B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6775" y="1960471"/>
            <a:ext cx="7296150" cy="42481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580796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00B0F0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0FF2FF9-83D8-E854-0AC3-67F8842396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962" y="1314063"/>
            <a:ext cx="11477625" cy="530581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0954429-081A-3A6B-18E6-2A0A098A64A9}"/>
              </a:ext>
            </a:extLst>
          </p:cNvPr>
          <p:cNvSpPr txBox="1"/>
          <p:nvPr/>
        </p:nvSpPr>
        <p:spPr>
          <a:xfrm>
            <a:off x="2667000" y="462067"/>
            <a:ext cx="60960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6000" b="1" dirty="0"/>
              <a:t>ER DIAGRAM</a:t>
            </a:r>
          </a:p>
        </p:txBody>
      </p:sp>
    </p:spTree>
    <p:extLst>
      <p:ext uri="{BB962C8B-B14F-4D97-AF65-F5344CB8AC3E}">
        <p14:creationId xmlns:p14="http://schemas.microsoft.com/office/powerpoint/2010/main" val="24139097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rgbClr val="00B0F0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C64E9-7352-CC9E-6E4C-CBC8E2020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b="1" dirty="0"/>
              <a:t>TOOLS REQUIRED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760CFD-202B-5161-E6AC-57AF0CA268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71500" indent="-571500">
              <a:buFont typeface="+mj-lt"/>
              <a:buAutoNum type="romanUcPeriod"/>
            </a:pPr>
            <a:r>
              <a:rPr lang="en-IN" sz="2800" dirty="0"/>
              <a:t>TERRA ER:-</a:t>
            </a:r>
            <a:r>
              <a:rPr lang="en-US" sz="2800" dirty="0"/>
              <a:t>Terra ER is a free open-source learning tool designed to aid students in the creation of entity-relationship models. Our main goal is to provide students with a tool that reflects exactly the data modeling concepts learned in the classroom.</a:t>
            </a:r>
            <a:endParaRPr lang="en-IN" sz="2800" dirty="0"/>
          </a:p>
          <a:p>
            <a:pPr marL="571500" indent="-571500">
              <a:buFont typeface="+mj-lt"/>
              <a:buAutoNum type="romanUcPeriod"/>
            </a:pPr>
            <a:r>
              <a:rPr lang="en-IN" sz="2800" dirty="0"/>
              <a:t>MY SQL:- </a:t>
            </a:r>
            <a:r>
              <a:rPr lang="en-US" sz="2800" dirty="0"/>
              <a:t>MySQL  is a fully managed service that enables customers to run OLTP, OLAP, and machine learning workloads directly from their MySQL Database.</a:t>
            </a:r>
            <a:endParaRPr lang="en-IN" sz="2800" dirty="0"/>
          </a:p>
          <a:p>
            <a:pPr marL="0" indent="0">
              <a:buNone/>
            </a:pPr>
            <a:endParaRPr lang="en-IN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74E0FC-2B09-2109-B5D5-F1791EEF4C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7579" y="-394599"/>
            <a:ext cx="2070847" cy="1362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3046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00B0F0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C19B1-745A-D668-172C-068612A2E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05357"/>
            <a:ext cx="10058400" cy="1045400"/>
          </a:xfrm>
        </p:spPr>
        <p:txBody>
          <a:bodyPr>
            <a:normAutofit/>
          </a:bodyPr>
          <a:lstStyle/>
          <a:p>
            <a:pPr algn="ctr"/>
            <a:r>
              <a:rPr lang="en-IN" sz="4000" b="1" dirty="0"/>
              <a:t>GITHUB SETUP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571C7E2-CBBD-BB31-40F9-5ED8588450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9296" y="-350422"/>
            <a:ext cx="2070847" cy="1362403"/>
          </a:xfrm>
          <a:prstGeom prst="rect">
            <a:avLst/>
          </a:prstGeom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6A25206F-CE64-493B-51C1-FC9D2418FB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978933" y="1612682"/>
            <a:ext cx="6234134" cy="2566710"/>
          </a:xfr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432FC0A-29BA-FCFD-2C3B-12F1F0C7A9A5}"/>
              </a:ext>
            </a:extLst>
          </p:cNvPr>
          <p:cNvSpPr txBox="1"/>
          <p:nvPr/>
        </p:nvSpPr>
        <p:spPr>
          <a:xfrm>
            <a:off x="2762250" y="4598987"/>
            <a:ext cx="6096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rgbClr val="00B0F0"/>
                </a:solidFill>
                <a:hlinkClick r:id="rId4"/>
              </a:rPr>
              <a:t>https://github.com/Akshu2509/DBMS/blob/main/README.md</a:t>
            </a:r>
            <a:endParaRPr lang="en-IN" dirty="0">
              <a:solidFill>
                <a:srgbClr val="00B0F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rgbClr val="00B0F0"/>
                </a:solidFill>
                <a:hlinkClick r:id="rId5"/>
              </a:rPr>
              <a:t>https://github.com/Megha17na11/DBMS/blob/main/README.md</a:t>
            </a:r>
            <a:endParaRPr lang="en-IN" dirty="0">
              <a:solidFill>
                <a:srgbClr val="00B0F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rgbClr val="00B0F0"/>
                </a:solidFill>
              </a:rPr>
              <a:t>https://github.com/shashank5821/DBMS/blob/main/README.md</a:t>
            </a:r>
          </a:p>
        </p:txBody>
      </p:sp>
    </p:spTree>
    <p:extLst>
      <p:ext uri="{BB962C8B-B14F-4D97-AF65-F5344CB8AC3E}">
        <p14:creationId xmlns:p14="http://schemas.microsoft.com/office/powerpoint/2010/main" val="3551325754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93932EF5-314F-409E-8020-FEE5FA0795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{E470ED5B-1EEC-4D1C-85BA-35A56389A865}tf22712842_win32</Template>
  <TotalTime>841</TotalTime>
  <Words>534</Words>
  <Application>Microsoft Office PowerPoint</Application>
  <PresentationFormat>Widescreen</PresentationFormat>
  <Paragraphs>42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Bookman Old Style</vt:lpstr>
      <vt:lpstr>Calibri</vt:lpstr>
      <vt:lpstr>Elena</vt:lpstr>
      <vt:lpstr>Franklin Gothic Book</vt:lpstr>
      <vt:lpstr>Times New Roman</vt:lpstr>
      <vt:lpstr>Wingdings</vt:lpstr>
      <vt:lpstr>1_RetrospectVTI</vt:lpstr>
      <vt:lpstr>PowerPoint Presentation</vt:lpstr>
      <vt:lpstr>BLOG CREATOR WEB APPLICATION</vt:lpstr>
      <vt:lpstr>PROBLEM STATEMENT AND DOMAIN</vt:lpstr>
      <vt:lpstr>EXISITING SOLUTIONS</vt:lpstr>
      <vt:lpstr>PROPOSED ALGORITHM DESIGN TECHNIQUE</vt:lpstr>
      <vt:lpstr>PowerPoint Presentation</vt:lpstr>
      <vt:lpstr>PowerPoint Presentation</vt:lpstr>
      <vt:lpstr>TOOLS REQUIRED</vt:lpstr>
      <vt:lpstr>GITHUB SETUP</vt:lpstr>
      <vt:lpstr>REFERENCES</vt:lpstr>
      <vt:lpstr>DIVISION OF WORK AMONG GROUP MEMBERS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MANAGEMENT SYSTEMS</dc:title>
  <dc:creator>sunny podishetty</dc:creator>
  <cp:lastModifiedBy>AKSHARA P</cp:lastModifiedBy>
  <cp:revision>15</cp:revision>
  <dcterms:created xsi:type="dcterms:W3CDTF">2022-08-05T05:47:01Z</dcterms:created>
  <dcterms:modified xsi:type="dcterms:W3CDTF">2022-08-08T17:27:13Z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