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imes New Roman" charset="1" panose="02030502070405020303"/>
      <p:regular r:id="rId10"/>
    </p:embeddedFont>
    <p:embeddedFont>
      <p:font typeface="Times New Roman Bold" charset="1" panose="02030802070405020303"/>
      <p:regular r:id="rId11"/>
    </p:embeddedFont>
    <p:embeddedFont>
      <p:font typeface="Times New Roman Italics" charset="1" panose="02030502070405090303"/>
      <p:regular r:id="rId12"/>
    </p:embeddedFont>
    <p:embeddedFont>
      <p:font typeface="Times New Roman Bold Italics" charset="1" panose="02030802070405090303"/>
      <p:regular r:id="rId13"/>
    </p:embeddedFont>
    <p:embeddedFont>
      <p:font typeface="Times New Roman Medium" charset="1" panose="02030502070405020303"/>
      <p:regular r:id="rId14"/>
    </p:embeddedFont>
    <p:embeddedFont>
      <p:font typeface="Times New Roman Medium Italics" charset="1" panose="02030502070405090303"/>
      <p:regular r:id="rId15"/>
    </p:embeddedFont>
    <p:embeddedFont>
      <p:font typeface="Times New Roman Semi-Bold" charset="1" panose="02030702070405020303"/>
      <p:regular r:id="rId16"/>
    </p:embeddedFont>
    <p:embeddedFont>
      <p:font typeface="Times New Roman Semi-Bold Italics" charset="1" panose="02030702070405090303"/>
      <p:regular r:id="rId17"/>
    </p:embeddedFont>
    <p:embeddedFont>
      <p:font typeface="Times New Roman Ultra-Bold" charset="1" panose="020309020704050203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029889"/>
            <a:ext cx="18288000" cy="13498102"/>
          </a:xfrm>
          <a:custGeom>
            <a:avLst/>
            <a:gdLst/>
            <a:ahLst/>
            <a:cxnLst/>
            <a:rect r="r" b="b" t="t" l="l"/>
            <a:pathLst>
              <a:path h="13498102" w="18288000">
                <a:moveTo>
                  <a:pt x="0" y="0"/>
                </a:moveTo>
                <a:lnTo>
                  <a:pt x="18288000" y="0"/>
                </a:lnTo>
                <a:lnTo>
                  <a:pt x="18288000" y="13498102"/>
                </a:lnTo>
                <a:lnTo>
                  <a:pt x="0" y="134981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1614" r="0" b="-5161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554353" y="3792644"/>
            <a:ext cx="9704947" cy="2244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457"/>
              </a:lnSpc>
              <a:spcBef>
                <a:spcPct val="0"/>
              </a:spcBef>
            </a:pPr>
            <a:r>
              <a:rPr lang="en-US" sz="11755">
                <a:solidFill>
                  <a:srgbClr val="0A590E"/>
                </a:solidFill>
                <a:latin typeface="Times New Roman Italics"/>
              </a:rPr>
              <a:t>Healthy</a:t>
            </a:r>
            <a:r>
              <a:rPr lang="en-US" sz="11755">
                <a:solidFill>
                  <a:srgbClr val="0A590E"/>
                </a:solidFill>
                <a:latin typeface="Times New Roman Italics"/>
              </a:rPr>
              <a:t>Munch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813552" y="2520315"/>
            <a:ext cx="5246370" cy="524637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2861" t="0" r="-2861" b="0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DAGEoft6HwM</dc:identifier>
  <dcterms:modified xsi:type="dcterms:W3CDTF">2011-08-01T06:04:30Z</dcterms:modified>
  <cp:revision>1</cp:revision>
  <dc:title>Smart Munch</dc:title>
</cp:coreProperties>
</file>