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4825" cy="9664700"/>
  <p:embeddedFontLst>
    <p:embeddedFont>
      <p:font typeface="Garamond"/>
      <p:regular r:id="rId17"/>
      <p:bold r:id="rId18"/>
      <p:italic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hAZs/xockFkouLeOg8yyK32af6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aramon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aramond-italic.fntdata"/><Relationship Id="rId6" Type="http://schemas.openxmlformats.org/officeDocument/2006/relationships/slide" Target="slides/slide1.xml"/><Relationship Id="rId18" Type="http://schemas.openxmlformats.org/officeDocument/2006/relationships/font" Target="fonts/Garamo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0213" cy="482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 name="Google Shape;4;n"/>
          <p:cNvSpPr txBox="1"/>
          <p:nvPr>
            <p:ph idx="10" type="dt"/>
          </p:nvPr>
        </p:nvSpPr>
        <p:spPr>
          <a:xfrm>
            <a:off x="3883025" y="0"/>
            <a:ext cx="2970213" cy="482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5" name="Google Shape;5;n"/>
          <p:cNvSpPr/>
          <p:nvPr>
            <p:ph idx="3"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80513"/>
            <a:ext cx="2970213" cy="482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 name="Google Shape;8;n"/>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591050"/>
            <a:ext cx="5483225" cy="43481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1: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0: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10: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10: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1:notes"/>
          <p:cNvSpPr txBox="1"/>
          <p:nvPr>
            <p:ph idx="1" type="body"/>
          </p:nvPr>
        </p:nvSpPr>
        <p:spPr>
          <a:xfrm>
            <a:off x="685800" y="4591050"/>
            <a:ext cx="5483225" cy="43481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11: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591050"/>
            <a:ext cx="5483225" cy="43481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2: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3: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3: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4: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4: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5: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5: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6: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6: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7: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7: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8: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8: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9:notes"/>
          <p:cNvSpPr txBox="1"/>
          <p:nvPr>
            <p:ph idx="12" type="sldNum"/>
          </p:nvPr>
        </p:nvSpPr>
        <p:spPr>
          <a:xfrm>
            <a:off x="3883025" y="9180513"/>
            <a:ext cx="2970213" cy="482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9:notes"/>
          <p:cNvSpPr/>
          <p:nvPr>
            <p:ph idx="2" type="sldImg"/>
          </p:nvPr>
        </p:nvSpPr>
        <p:spPr>
          <a:xfrm>
            <a:off x="1011238" y="725488"/>
            <a:ext cx="4832350" cy="3624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9:notes"/>
          <p:cNvSpPr txBox="1"/>
          <p:nvPr>
            <p:ph idx="1" type="body"/>
          </p:nvPr>
        </p:nvSpPr>
        <p:spPr>
          <a:xfrm>
            <a:off x="685800" y="4591050"/>
            <a:ext cx="5483225" cy="4348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descr="Celestia-R1---OverlayContentSD.png" id="16" name="Google Shape;16;p13"/>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7" name="Google Shape;17;p13"/>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 type="body"/>
          </p:nvPr>
        </p:nvSpPr>
        <p:spPr>
          <a:xfrm>
            <a:off x="457200" y="2142068"/>
            <a:ext cx="7772400"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9" name="Google Shape;19;p13"/>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1" name="Shape 81"/>
        <p:cNvGrpSpPr/>
        <p:nvPr/>
      </p:nvGrpSpPr>
      <p:grpSpPr>
        <a:xfrm>
          <a:off x="0" y="0"/>
          <a:ext cx="0" cy="0"/>
          <a:chOff x="0" y="0"/>
          <a:chExt cx="0" cy="0"/>
        </a:xfrm>
      </p:grpSpPr>
      <p:pic>
        <p:nvPicPr>
          <p:cNvPr descr="Celestia-R1---OverlayContentSD.png" id="82" name="Google Shape;82;p22"/>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83" name="Google Shape;83;p22"/>
          <p:cNvSpPr txBox="1"/>
          <p:nvPr>
            <p:ph type="title"/>
          </p:nvPr>
        </p:nvSpPr>
        <p:spPr>
          <a:xfrm>
            <a:off x="457201" y="4732865"/>
            <a:ext cx="7772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alibri"/>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p:nvPr>
            <p:ph idx="2" type="pic"/>
          </p:nvPr>
        </p:nvSpPr>
        <p:spPr>
          <a:xfrm>
            <a:off x="914401" y="932112"/>
            <a:ext cx="6858000"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5" name="Google Shape;85;p22"/>
          <p:cNvSpPr txBox="1"/>
          <p:nvPr>
            <p:ph idx="1" type="body"/>
          </p:nvPr>
        </p:nvSpPr>
        <p:spPr>
          <a:xfrm>
            <a:off x="457201" y="5299603"/>
            <a:ext cx="7772400" cy="493712"/>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6" name="Google Shape;86;p22"/>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pic>
        <p:nvPicPr>
          <p:cNvPr descr="Celestia-R1---OverlayContentSD.png" id="90" name="Google Shape;90;p23"/>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91" name="Google Shape;91;p23"/>
          <p:cNvSpPr txBox="1"/>
          <p:nvPr>
            <p:ph type="title"/>
          </p:nvPr>
        </p:nvSpPr>
        <p:spPr>
          <a:xfrm>
            <a:off x="457203" y="609602"/>
            <a:ext cx="7772399"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457202" y="4343400"/>
            <a:ext cx="7772399"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3" name="Google Shape;93;p23"/>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pic>
        <p:nvPicPr>
          <p:cNvPr descr="Celestia-R1---OverlayContentSD.png" id="97" name="Google Shape;97;p24"/>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98" name="Google Shape;98;p24"/>
          <p:cNvSpPr txBox="1"/>
          <p:nvPr/>
        </p:nvSpPr>
        <p:spPr>
          <a:xfrm>
            <a:off x="421796" y="718114"/>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Garamond"/>
              <a:buNone/>
            </a:pPr>
            <a:r>
              <a:rPr b="0" lang="en-US" sz="8000" cap="none">
                <a:solidFill>
                  <a:schemeClr val="lt1"/>
                </a:solidFill>
                <a:latin typeface="Garamond"/>
                <a:ea typeface="Garamond"/>
                <a:cs typeface="Garamond"/>
                <a:sym typeface="Garamond"/>
              </a:rPr>
              <a:t>“</a:t>
            </a:r>
            <a:endParaRPr/>
          </a:p>
        </p:txBody>
      </p:sp>
      <p:sp>
        <p:nvSpPr>
          <p:cNvPr id="99" name="Google Shape;99;p24"/>
          <p:cNvSpPr txBox="1"/>
          <p:nvPr/>
        </p:nvSpPr>
        <p:spPr>
          <a:xfrm>
            <a:off x="7735800" y="2751671"/>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Garamond"/>
              <a:buNone/>
            </a:pPr>
            <a:r>
              <a:rPr b="0" lang="en-US" sz="8000" cap="none">
                <a:solidFill>
                  <a:schemeClr val="lt1"/>
                </a:solidFill>
                <a:latin typeface="Garamond"/>
                <a:ea typeface="Garamond"/>
                <a:cs typeface="Garamond"/>
                <a:sym typeface="Garamond"/>
              </a:rPr>
              <a:t>”</a:t>
            </a:r>
            <a:endParaRPr/>
          </a:p>
        </p:txBody>
      </p:sp>
      <p:sp>
        <p:nvSpPr>
          <p:cNvPr id="100" name="Google Shape;100;p24"/>
          <p:cNvSpPr txBox="1"/>
          <p:nvPr>
            <p:ph type="title"/>
          </p:nvPr>
        </p:nvSpPr>
        <p:spPr>
          <a:xfrm>
            <a:off x="879115" y="609602"/>
            <a:ext cx="709129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988671" y="3352800"/>
            <a:ext cx="6876133"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600"/>
              <a:buFont typeface="Calibri"/>
              <a:buNone/>
              <a:defRPr sz="1600"/>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2" name="Google Shape;102;p24"/>
          <p:cNvSpPr txBox="1"/>
          <p:nvPr>
            <p:ph idx="2" type="body"/>
          </p:nvPr>
        </p:nvSpPr>
        <p:spPr>
          <a:xfrm>
            <a:off x="462266" y="4343400"/>
            <a:ext cx="77724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3" name="Google Shape;103;p24"/>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pic>
        <p:nvPicPr>
          <p:cNvPr descr="Celestia-R1---OverlayContentSD.png" id="107" name="Google Shape;107;p25"/>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08" name="Google Shape;108;p25"/>
          <p:cNvSpPr txBox="1"/>
          <p:nvPr>
            <p:ph type="title"/>
          </p:nvPr>
        </p:nvSpPr>
        <p:spPr>
          <a:xfrm>
            <a:off x="457201" y="3291648"/>
            <a:ext cx="7772401"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 type="body"/>
          </p:nvPr>
        </p:nvSpPr>
        <p:spPr>
          <a:xfrm>
            <a:off x="457200" y="4760448"/>
            <a:ext cx="7772402"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0" name="Google Shape;110;p25"/>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3" name="Shape 113"/>
        <p:cNvGrpSpPr/>
        <p:nvPr/>
      </p:nvGrpSpPr>
      <p:grpSpPr>
        <a:xfrm>
          <a:off x="0" y="0"/>
          <a:ext cx="0" cy="0"/>
          <a:chOff x="0" y="0"/>
          <a:chExt cx="0" cy="0"/>
        </a:xfrm>
      </p:grpSpPr>
      <p:pic>
        <p:nvPicPr>
          <p:cNvPr descr="Celestia-R1---OverlayContentSD.png" id="114" name="Google Shape;114;p26"/>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15" name="Google Shape;115;p26"/>
          <p:cNvSpPr txBox="1"/>
          <p:nvPr/>
        </p:nvSpPr>
        <p:spPr>
          <a:xfrm>
            <a:off x="421796" y="718114"/>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Garamond"/>
              <a:buNone/>
            </a:pPr>
            <a:r>
              <a:rPr b="0" lang="en-US" sz="8000" cap="none">
                <a:solidFill>
                  <a:schemeClr val="lt1"/>
                </a:solidFill>
                <a:latin typeface="Garamond"/>
                <a:ea typeface="Garamond"/>
                <a:cs typeface="Garamond"/>
                <a:sym typeface="Garamond"/>
              </a:rPr>
              <a:t>“</a:t>
            </a:r>
            <a:endParaRPr/>
          </a:p>
        </p:txBody>
      </p:sp>
      <p:sp>
        <p:nvSpPr>
          <p:cNvPr id="116" name="Google Shape;116;p26"/>
          <p:cNvSpPr txBox="1"/>
          <p:nvPr/>
        </p:nvSpPr>
        <p:spPr>
          <a:xfrm>
            <a:off x="7735800" y="2751671"/>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Garamond"/>
              <a:buNone/>
            </a:pPr>
            <a:r>
              <a:rPr b="0" lang="en-US" sz="8000" cap="none">
                <a:solidFill>
                  <a:schemeClr val="lt1"/>
                </a:solidFill>
                <a:latin typeface="Garamond"/>
                <a:ea typeface="Garamond"/>
                <a:cs typeface="Garamond"/>
                <a:sym typeface="Garamond"/>
              </a:rPr>
              <a:t>”</a:t>
            </a:r>
            <a:endParaRPr/>
          </a:p>
        </p:txBody>
      </p:sp>
      <p:sp>
        <p:nvSpPr>
          <p:cNvPr id="117" name="Google Shape;117;p26"/>
          <p:cNvSpPr txBox="1"/>
          <p:nvPr>
            <p:ph type="title"/>
          </p:nvPr>
        </p:nvSpPr>
        <p:spPr>
          <a:xfrm>
            <a:off x="879115" y="609602"/>
            <a:ext cx="709129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 type="body"/>
          </p:nvPr>
        </p:nvSpPr>
        <p:spPr>
          <a:xfrm>
            <a:off x="457200" y="3886200"/>
            <a:ext cx="7772401"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00"/>
              <a:buNone/>
              <a:defRPr b="0" sz="20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9" name="Google Shape;119;p26"/>
          <p:cNvSpPr txBox="1"/>
          <p:nvPr>
            <p:ph idx="2" type="body"/>
          </p:nvPr>
        </p:nvSpPr>
        <p:spPr>
          <a:xfrm>
            <a:off x="457200" y="4775200"/>
            <a:ext cx="7772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solidFill>
                  <a:schemeClr val="lt1"/>
                </a:solidFill>
              </a:defRPr>
            </a:lvl1pPr>
            <a:lvl2pPr indent="-228600" lvl="1" marL="914400" algn="l">
              <a:spcBef>
                <a:spcPts val="1000"/>
              </a:spcBef>
              <a:spcAft>
                <a:spcPts val="0"/>
              </a:spcAft>
              <a:buSzPts val="1600"/>
              <a:buNone/>
              <a:defRPr sz="16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0" name="Google Shape;120;p26"/>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pic>
        <p:nvPicPr>
          <p:cNvPr descr="Celestia-R1---OverlayContentSD.png" id="124" name="Google Shape;124;p27"/>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25" name="Google Shape;125;p27"/>
          <p:cNvSpPr txBox="1"/>
          <p:nvPr>
            <p:ph type="title"/>
          </p:nvPr>
        </p:nvSpPr>
        <p:spPr>
          <a:xfrm>
            <a:off x="464440" y="609602"/>
            <a:ext cx="7772401"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 type="body"/>
          </p:nvPr>
        </p:nvSpPr>
        <p:spPr>
          <a:xfrm>
            <a:off x="464440" y="3505200"/>
            <a:ext cx="7772401"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00"/>
              <a:buNone/>
              <a:defRPr b="0" sz="20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7" name="Google Shape;127;p27"/>
          <p:cNvSpPr txBox="1"/>
          <p:nvPr>
            <p:ph idx="2" type="body"/>
          </p:nvPr>
        </p:nvSpPr>
        <p:spPr>
          <a:xfrm>
            <a:off x="464439" y="4343400"/>
            <a:ext cx="7772401"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solidFill>
                  <a:schemeClr val="lt1"/>
                </a:solidFill>
              </a:defRPr>
            </a:lvl1pPr>
            <a:lvl2pPr indent="-228600" lvl="1" marL="914400" algn="l">
              <a:spcBef>
                <a:spcPts val="1000"/>
              </a:spcBef>
              <a:spcAft>
                <a:spcPts val="0"/>
              </a:spcAft>
              <a:buSzPts val="1600"/>
              <a:buNone/>
              <a:defRPr sz="16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8" name="Google Shape;128;p27"/>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pic>
        <p:nvPicPr>
          <p:cNvPr descr="Celestia-R1---OverlayContentSD.png" id="132" name="Google Shape;132;p28"/>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33" name="Google Shape;133;p28"/>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 type="body"/>
          </p:nvPr>
        </p:nvSpPr>
        <p:spPr>
          <a:xfrm rot="5400000">
            <a:off x="2518834" y="80435"/>
            <a:ext cx="3649133" cy="7772400"/>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5" name="Google Shape;135;p28"/>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pic>
        <p:nvPicPr>
          <p:cNvPr descr="Celestia-R1---OverlayContentSD.png" id="139" name="Google Shape;139;p29"/>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140" name="Google Shape;140;p29"/>
          <p:cNvSpPr txBox="1"/>
          <p:nvPr>
            <p:ph type="title"/>
          </p:nvPr>
        </p:nvSpPr>
        <p:spPr>
          <a:xfrm rot="5400000">
            <a:off x="4800488" y="2362090"/>
            <a:ext cx="5181601" cy="167662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Calibri"/>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 type="body"/>
          </p:nvPr>
        </p:nvSpPr>
        <p:spPr>
          <a:xfrm rot="5400000">
            <a:off x="861492" y="205308"/>
            <a:ext cx="5181600" cy="5990184"/>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2" name="Google Shape;142;p29"/>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9"/>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45" name="Shape 145"/>
        <p:cNvGrpSpPr/>
        <p:nvPr/>
      </p:nvGrpSpPr>
      <p:grpSpPr>
        <a:xfrm>
          <a:off x="0" y="0"/>
          <a:ext cx="0" cy="0"/>
          <a:chOff x="0" y="0"/>
          <a:chExt cx="0" cy="0"/>
        </a:xfrm>
      </p:grpSpPr>
      <p:sp>
        <p:nvSpPr>
          <p:cNvPr id="146" name="Google Shape;14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0"/>
          <p:cNvSpPr txBox="1"/>
          <p:nvPr>
            <p:ph idx="10" type="dt"/>
          </p:nvPr>
        </p:nvSpPr>
        <p:spPr>
          <a:xfrm>
            <a:off x="457200" y="6251575"/>
            <a:ext cx="21336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0"/>
          <p:cNvSpPr txBox="1"/>
          <p:nvPr>
            <p:ph idx="12" type="sldNum"/>
          </p:nvPr>
        </p:nvSpPr>
        <p:spPr>
          <a:xfrm>
            <a:off x="6553200" y="6248400"/>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000">
                <a:solidFill>
                  <a:schemeClr val="lt1"/>
                </a:solidFill>
                <a:latin typeface="Calibri"/>
                <a:ea typeface="Calibri"/>
                <a:cs typeface="Calibri"/>
                <a:sym typeface="Calibri"/>
              </a:defRPr>
            </a:lvl1pPr>
            <a:lvl2pPr indent="0" lvl="1" marL="0" algn="r">
              <a:spcBef>
                <a:spcPts val="0"/>
              </a:spcBef>
              <a:spcAft>
                <a:spcPts val="0"/>
              </a:spcAft>
              <a:buNone/>
              <a:defRPr b="0" i="0" sz="1000">
                <a:solidFill>
                  <a:schemeClr val="lt1"/>
                </a:solidFill>
                <a:latin typeface="Calibri"/>
                <a:ea typeface="Calibri"/>
                <a:cs typeface="Calibri"/>
                <a:sym typeface="Calibri"/>
              </a:defRPr>
            </a:lvl2pPr>
            <a:lvl3pPr indent="0" lvl="2" marL="0" algn="r">
              <a:spcBef>
                <a:spcPts val="0"/>
              </a:spcBef>
              <a:spcAft>
                <a:spcPts val="0"/>
              </a:spcAft>
              <a:buNone/>
              <a:defRPr b="0" i="0" sz="1000">
                <a:solidFill>
                  <a:schemeClr val="lt1"/>
                </a:solidFill>
                <a:latin typeface="Calibri"/>
                <a:ea typeface="Calibri"/>
                <a:cs typeface="Calibri"/>
                <a:sym typeface="Calibri"/>
              </a:defRPr>
            </a:lvl3pPr>
            <a:lvl4pPr indent="0" lvl="3" marL="0" algn="r">
              <a:spcBef>
                <a:spcPts val="0"/>
              </a:spcBef>
              <a:spcAft>
                <a:spcPts val="0"/>
              </a:spcAft>
              <a:buNone/>
              <a:defRPr b="0" i="0" sz="1000">
                <a:solidFill>
                  <a:schemeClr val="lt1"/>
                </a:solidFill>
                <a:latin typeface="Calibri"/>
                <a:ea typeface="Calibri"/>
                <a:cs typeface="Calibri"/>
                <a:sym typeface="Calibri"/>
              </a:defRPr>
            </a:lvl4pPr>
            <a:lvl5pPr indent="0" lvl="4" marL="0" algn="r">
              <a:spcBef>
                <a:spcPts val="0"/>
              </a:spcBef>
              <a:spcAft>
                <a:spcPts val="0"/>
              </a:spcAft>
              <a:buNone/>
              <a:defRPr b="0" i="0" sz="1000">
                <a:solidFill>
                  <a:schemeClr val="lt1"/>
                </a:solidFill>
                <a:latin typeface="Calibri"/>
                <a:ea typeface="Calibri"/>
                <a:cs typeface="Calibri"/>
                <a:sym typeface="Calibri"/>
              </a:defRPr>
            </a:lvl5pPr>
            <a:lvl6pPr indent="0" lvl="5" marL="0" algn="r">
              <a:spcBef>
                <a:spcPts val="0"/>
              </a:spcBef>
              <a:spcAft>
                <a:spcPts val="0"/>
              </a:spcAft>
              <a:buNone/>
              <a:defRPr b="0" i="0" sz="1000">
                <a:solidFill>
                  <a:schemeClr val="lt1"/>
                </a:solidFill>
                <a:latin typeface="Calibri"/>
                <a:ea typeface="Calibri"/>
                <a:cs typeface="Calibri"/>
                <a:sym typeface="Calibri"/>
              </a:defRPr>
            </a:lvl6pPr>
            <a:lvl7pPr indent="0" lvl="6" marL="0" algn="r">
              <a:spcBef>
                <a:spcPts val="0"/>
              </a:spcBef>
              <a:spcAft>
                <a:spcPts val="0"/>
              </a:spcAft>
              <a:buNone/>
              <a:defRPr b="0" i="0" sz="1000">
                <a:solidFill>
                  <a:schemeClr val="lt1"/>
                </a:solidFill>
                <a:latin typeface="Calibri"/>
                <a:ea typeface="Calibri"/>
                <a:cs typeface="Calibri"/>
                <a:sym typeface="Calibri"/>
              </a:defRPr>
            </a:lvl7pPr>
            <a:lvl8pPr indent="0" lvl="7" marL="0" algn="r">
              <a:spcBef>
                <a:spcPts val="0"/>
              </a:spcBef>
              <a:spcAft>
                <a:spcPts val="0"/>
              </a:spcAft>
              <a:buNone/>
              <a:defRPr b="0" i="0" sz="1000">
                <a:solidFill>
                  <a:schemeClr val="lt1"/>
                </a:solidFill>
                <a:latin typeface="Calibri"/>
                <a:ea typeface="Calibri"/>
                <a:cs typeface="Calibri"/>
                <a:sym typeface="Calibri"/>
              </a:defRPr>
            </a:lvl8pPr>
            <a:lvl9pPr indent="0" lvl="8" marL="0" algn="r">
              <a:spcBef>
                <a:spcPts val="0"/>
              </a:spcBef>
              <a:spcAft>
                <a:spcPts val="0"/>
              </a:spcAft>
              <a:buNone/>
              <a:defRPr b="0" i="0" sz="10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30"/>
          <p:cNvSpPr txBox="1"/>
          <p:nvPr>
            <p:ph idx="11" type="ftr"/>
          </p:nvPr>
        </p:nvSpPr>
        <p:spPr>
          <a:xfrm>
            <a:off x="3124200" y="6248400"/>
            <a:ext cx="2895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pic>
        <p:nvPicPr>
          <p:cNvPr descr="Celestia-R1---OverlayContentSD.png" id="23" name="Google Shape;23;p14"/>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24" name="Google Shape;24;p14"/>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pic>
        <p:nvPicPr>
          <p:cNvPr descr="Celestia-R1---OverlayTitleSD.png" id="28" name="Google Shape;28;p15"/>
          <p:cNvPicPr preferRelativeResize="0"/>
          <p:nvPr/>
        </p:nvPicPr>
        <p:blipFill rotWithShape="1">
          <a:blip r:embed="rId2">
            <a:alphaModFix/>
          </a:blip>
          <a:srcRect b="0" l="0" r="0" t="0"/>
          <a:stretch/>
        </p:blipFill>
        <p:spPr>
          <a:xfrm>
            <a:off x="0" y="0"/>
            <a:ext cx="7397750" cy="6858000"/>
          </a:xfrm>
          <a:prstGeom prst="rect">
            <a:avLst/>
          </a:prstGeom>
          <a:noFill/>
          <a:ln>
            <a:noFill/>
          </a:ln>
        </p:spPr>
      </p:pic>
      <p:sp>
        <p:nvSpPr>
          <p:cNvPr id="29" name="Google Shape;29;p15"/>
          <p:cNvSpPr txBox="1"/>
          <p:nvPr>
            <p:ph type="ctrTitle"/>
          </p:nvPr>
        </p:nvSpPr>
        <p:spPr>
          <a:xfrm>
            <a:off x="2743973" y="1964267"/>
            <a:ext cx="5714228"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400"/>
              <a:buFont typeface="Calibri"/>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 type="subTitle"/>
          </p:nvPr>
        </p:nvSpPr>
        <p:spPr>
          <a:xfrm>
            <a:off x="2743973" y="4385733"/>
            <a:ext cx="5714228"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31" name="Google Shape;31;p15"/>
          <p:cNvSpPr txBox="1"/>
          <p:nvPr>
            <p:ph idx="10" type="dt"/>
          </p:nvPr>
        </p:nvSpPr>
        <p:spPr>
          <a:xfrm>
            <a:off x="6752311"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2743973" y="5870576"/>
            <a:ext cx="3932137"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80406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pic>
        <p:nvPicPr>
          <p:cNvPr descr="Celestia-R1---OverlayContentSD.png" id="35" name="Google Shape;35;p16"/>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36" name="Google Shape;36;p16"/>
          <p:cNvSpPr txBox="1"/>
          <p:nvPr>
            <p:ph type="title"/>
          </p:nvPr>
        </p:nvSpPr>
        <p:spPr>
          <a:xfrm>
            <a:off x="457202" y="3308581"/>
            <a:ext cx="7772400"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457201" y="4777381"/>
            <a:ext cx="777240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8" name="Google Shape;38;p16"/>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pic>
        <p:nvPicPr>
          <p:cNvPr descr="Celestia-R1---OverlayContentSD.png" id="42" name="Google Shape;42;p17"/>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43" name="Google Shape;43;p17"/>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 type="body"/>
          </p:nvPr>
        </p:nvSpPr>
        <p:spPr>
          <a:xfrm>
            <a:off x="457201" y="2142068"/>
            <a:ext cx="3813048"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5" name="Google Shape;45;p17"/>
          <p:cNvSpPr txBox="1"/>
          <p:nvPr>
            <p:ph idx="2" type="body"/>
          </p:nvPr>
        </p:nvSpPr>
        <p:spPr>
          <a:xfrm>
            <a:off x="4416553" y="2142068"/>
            <a:ext cx="3813048"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17"/>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pic>
        <p:nvPicPr>
          <p:cNvPr descr="Celestia-R1---OverlayContentSD.png" id="50" name="Google Shape;50;p18"/>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51" name="Google Shape;51;p18"/>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 type="body"/>
          </p:nvPr>
        </p:nvSpPr>
        <p:spPr>
          <a:xfrm>
            <a:off x="743480" y="2218267"/>
            <a:ext cx="354060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3" name="Google Shape;53;p18"/>
          <p:cNvSpPr txBox="1"/>
          <p:nvPr>
            <p:ph idx="2" type="body"/>
          </p:nvPr>
        </p:nvSpPr>
        <p:spPr>
          <a:xfrm>
            <a:off x="457200" y="2870201"/>
            <a:ext cx="3813048"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4" name="Google Shape;54;p18"/>
          <p:cNvSpPr txBox="1"/>
          <p:nvPr>
            <p:ph idx="3" type="body"/>
          </p:nvPr>
        </p:nvSpPr>
        <p:spPr>
          <a:xfrm>
            <a:off x="4711120" y="2218267"/>
            <a:ext cx="35184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5" name="Google Shape;55;p18"/>
          <p:cNvSpPr txBox="1"/>
          <p:nvPr>
            <p:ph idx="4" type="body"/>
          </p:nvPr>
        </p:nvSpPr>
        <p:spPr>
          <a:xfrm>
            <a:off x="4416552" y="2870201"/>
            <a:ext cx="3813048"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6" name="Google Shape;56;p18"/>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pic>
        <p:nvPicPr>
          <p:cNvPr descr="Celestia-R1---OverlayContentSD.png" id="60" name="Google Shape;60;p19"/>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61" name="Google Shape;61;p19"/>
          <p:cNvSpPr txBox="1"/>
          <p:nvPr>
            <p:ph type="title"/>
          </p:nvPr>
        </p:nvSpPr>
        <p:spPr>
          <a:xfrm>
            <a:off x="457201" y="609601"/>
            <a:ext cx="7772400"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pic>
        <p:nvPicPr>
          <p:cNvPr descr="Celestia-R1---OverlayContentSD.png" id="66" name="Google Shape;66;p20"/>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67" name="Google Shape;67;p20"/>
          <p:cNvSpPr txBox="1"/>
          <p:nvPr>
            <p:ph type="title"/>
          </p:nvPr>
        </p:nvSpPr>
        <p:spPr>
          <a:xfrm>
            <a:off x="461718" y="1557868"/>
            <a:ext cx="2862910" cy="1439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 type="body"/>
          </p:nvPr>
        </p:nvSpPr>
        <p:spPr>
          <a:xfrm>
            <a:off x="3606144" y="609601"/>
            <a:ext cx="4627975"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9" name="Google Shape;69;p20"/>
          <p:cNvSpPr txBox="1"/>
          <p:nvPr>
            <p:ph idx="2" type="body"/>
          </p:nvPr>
        </p:nvSpPr>
        <p:spPr>
          <a:xfrm>
            <a:off x="461718" y="2997200"/>
            <a:ext cx="2862910" cy="1845735"/>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0" name="Google Shape;70;p20"/>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pic>
        <p:nvPicPr>
          <p:cNvPr descr="Celestia-R1---OverlayContentSD.png" id="74" name="Google Shape;74;p21"/>
          <p:cNvPicPr preferRelativeResize="0"/>
          <p:nvPr/>
        </p:nvPicPr>
        <p:blipFill rotWithShape="1">
          <a:blip r:embed="rId2">
            <a:alphaModFix/>
          </a:blip>
          <a:srcRect b="0" l="0" r="0" t="0"/>
          <a:stretch/>
        </p:blipFill>
        <p:spPr>
          <a:xfrm>
            <a:off x="13956" y="0"/>
            <a:ext cx="9118600" cy="6858000"/>
          </a:xfrm>
          <a:prstGeom prst="rect">
            <a:avLst/>
          </a:prstGeom>
          <a:noFill/>
          <a:ln>
            <a:noFill/>
          </a:ln>
        </p:spPr>
      </p:pic>
      <p:sp>
        <p:nvSpPr>
          <p:cNvPr id="75" name="Google Shape;75;p21"/>
          <p:cNvSpPr txBox="1"/>
          <p:nvPr>
            <p:ph type="title"/>
          </p:nvPr>
        </p:nvSpPr>
        <p:spPr>
          <a:xfrm>
            <a:off x="462128" y="1735672"/>
            <a:ext cx="4097204"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p:nvPr>
            <p:ph idx="2" type="pic"/>
          </p:nvPr>
        </p:nvSpPr>
        <p:spPr>
          <a:xfrm>
            <a:off x="5029200" y="914400"/>
            <a:ext cx="3200400"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7" name="Google Shape;77;p21"/>
          <p:cNvSpPr txBox="1"/>
          <p:nvPr>
            <p:ph idx="1" type="body"/>
          </p:nvPr>
        </p:nvSpPr>
        <p:spPr>
          <a:xfrm>
            <a:off x="462128" y="3107272"/>
            <a:ext cx="4097204"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8" name="Google Shape;78;p21"/>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609601"/>
            <a:ext cx="7772400"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2"/>
          <p:cNvSpPr txBox="1"/>
          <p:nvPr>
            <p:ph idx="1" type="body"/>
          </p:nvPr>
        </p:nvSpPr>
        <p:spPr>
          <a:xfrm>
            <a:off x="457200" y="2142068"/>
            <a:ext cx="7772400"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2"/>
          <p:cNvSpPr txBox="1"/>
          <p:nvPr>
            <p:ph idx="10" type="dt"/>
          </p:nvPr>
        </p:nvSpPr>
        <p:spPr>
          <a:xfrm>
            <a:off x="6523712" y="5870576"/>
            <a:ext cx="1212173"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9pPr>
          </a:lstStyle>
          <a:p/>
        </p:txBody>
      </p:sp>
      <p:sp>
        <p:nvSpPr>
          <p:cNvPr id="13" name="Google Shape;13;p12"/>
          <p:cNvSpPr txBox="1"/>
          <p:nvPr>
            <p:ph idx="11" type="ftr"/>
          </p:nvPr>
        </p:nvSpPr>
        <p:spPr>
          <a:xfrm>
            <a:off x="457200" y="5870576"/>
            <a:ext cx="5990311"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9pPr>
          </a:lstStyle>
          <a:p/>
        </p:txBody>
      </p:sp>
      <p:sp>
        <p:nvSpPr>
          <p:cNvPr id="14" name="Google Shape;14;p12"/>
          <p:cNvSpPr txBox="1"/>
          <p:nvPr>
            <p:ph idx="12" type="sldNum"/>
          </p:nvPr>
        </p:nvSpPr>
        <p:spPr>
          <a:xfrm>
            <a:off x="7812085" y="5870576"/>
            <a:ext cx="417516"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0" marR="0" rtl="0" algn="r">
              <a:spcBef>
                <a:spcPts val="0"/>
              </a:spcBef>
              <a:spcAft>
                <a:spcPts val="0"/>
              </a:spcAft>
              <a:buNone/>
              <a:defRPr b="0" i="0" sz="1000" u="none" cap="none" strike="noStrike">
                <a:solidFill>
                  <a:schemeClr val="lt1"/>
                </a:solidFill>
                <a:latin typeface="Calibri"/>
                <a:ea typeface="Calibri"/>
                <a:cs typeface="Calibri"/>
                <a:sym typeface="Calibri"/>
              </a:defRPr>
            </a:lvl2pPr>
            <a:lvl3pPr indent="0" lvl="2" marL="0" marR="0" rtl="0" algn="r">
              <a:spcBef>
                <a:spcPts val="0"/>
              </a:spcBef>
              <a:spcAft>
                <a:spcPts val="0"/>
              </a:spcAft>
              <a:buNone/>
              <a:defRPr b="0" i="0" sz="1000" u="none" cap="none" strike="noStrike">
                <a:solidFill>
                  <a:schemeClr val="lt1"/>
                </a:solidFill>
                <a:latin typeface="Calibri"/>
                <a:ea typeface="Calibri"/>
                <a:cs typeface="Calibri"/>
                <a:sym typeface="Calibri"/>
              </a:defRPr>
            </a:lvl3pPr>
            <a:lvl4pPr indent="0" lvl="3" marL="0" marR="0" rtl="0" algn="r">
              <a:spcBef>
                <a:spcPts val="0"/>
              </a:spcBef>
              <a:spcAft>
                <a:spcPts val="0"/>
              </a:spcAft>
              <a:buNone/>
              <a:defRPr b="0" i="0" sz="1000" u="none" cap="none" strike="noStrike">
                <a:solidFill>
                  <a:schemeClr val="lt1"/>
                </a:solidFill>
                <a:latin typeface="Calibri"/>
                <a:ea typeface="Calibri"/>
                <a:cs typeface="Calibri"/>
                <a:sym typeface="Calibri"/>
              </a:defRPr>
            </a:lvl4pPr>
            <a:lvl5pPr indent="0" lvl="4" marL="0" marR="0" rtl="0" algn="r">
              <a:spcBef>
                <a:spcPts val="0"/>
              </a:spcBef>
              <a:spcAft>
                <a:spcPts val="0"/>
              </a:spcAft>
              <a:buNone/>
              <a:defRPr b="0" i="0" sz="1000" u="none" cap="none" strike="noStrike">
                <a:solidFill>
                  <a:schemeClr val="lt1"/>
                </a:solidFill>
                <a:latin typeface="Calibri"/>
                <a:ea typeface="Calibri"/>
                <a:cs typeface="Calibri"/>
                <a:sym typeface="Calibri"/>
              </a:defRPr>
            </a:lvl5pPr>
            <a:lvl6pPr indent="0" lvl="5" marL="0" marR="0" rtl="0" algn="r">
              <a:spcBef>
                <a:spcPts val="0"/>
              </a:spcBef>
              <a:spcAft>
                <a:spcPts val="0"/>
              </a:spcAft>
              <a:buNone/>
              <a:defRPr b="0" i="0" sz="1000" u="none" cap="none" strike="noStrike">
                <a:solidFill>
                  <a:schemeClr val="lt1"/>
                </a:solidFill>
                <a:latin typeface="Calibri"/>
                <a:ea typeface="Calibri"/>
                <a:cs typeface="Calibri"/>
                <a:sym typeface="Calibri"/>
              </a:defRPr>
            </a:lvl6pPr>
            <a:lvl7pPr indent="0" lvl="6" marL="0" marR="0" rtl="0" algn="r">
              <a:spcBef>
                <a:spcPts val="0"/>
              </a:spcBef>
              <a:spcAft>
                <a:spcPts val="0"/>
              </a:spcAft>
              <a:buNone/>
              <a:defRPr b="0" i="0" sz="1000" u="none" cap="none" strike="noStrike">
                <a:solidFill>
                  <a:schemeClr val="lt1"/>
                </a:solidFill>
                <a:latin typeface="Calibri"/>
                <a:ea typeface="Calibri"/>
                <a:cs typeface="Calibri"/>
                <a:sym typeface="Calibri"/>
              </a:defRPr>
            </a:lvl7pPr>
            <a:lvl8pPr indent="0" lvl="7" marL="0" marR="0" rtl="0" algn="r">
              <a:spcBef>
                <a:spcPts val="0"/>
              </a:spcBef>
              <a:spcAft>
                <a:spcPts val="0"/>
              </a:spcAft>
              <a:buNone/>
              <a:defRPr b="0" i="0" sz="1000" u="none" cap="none" strike="noStrike">
                <a:solidFill>
                  <a:schemeClr val="lt1"/>
                </a:solidFill>
                <a:latin typeface="Calibri"/>
                <a:ea typeface="Calibri"/>
                <a:cs typeface="Calibri"/>
                <a:sym typeface="Calibri"/>
              </a:defRPr>
            </a:lvl8pPr>
            <a:lvl9pPr indent="0" lvl="8" marL="0" marR="0" rtl="0" algn="r">
              <a:spcBef>
                <a:spcPts val="0"/>
              </a:spcBef>
              <a:spcAft>
                <a:spcPts val="0"/>
              </a:spcAft>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8.png"/><Relationship Id="rId5" Type="http://schemas.openxmlformats.org/officeDocument/2006/relationships/hyperlink" Target="https://drive.google.com/drive/folders/1oWzehcmBAw24YIhB5fuqc-_W_CH-pWi4?usp=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8.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8.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8.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pic>
        <p:nvPicPr>
          <p:cNvPr id="154" name="Google Shape;154;p1"/>
          <p:cNvPicPr preferRelativeResize="0"/>
          <p:nvPr/>
        </p:nvPicPr>
        <p:blipFill rotWithShape="1">
          <a:blip r:embed="rId4">
            <a:alphaModFix/>
          </a:blip>
          <a:srcRect b="0" l="0" r="0" t="0"/>
          <a:stretch/>
        </p:blipFill>
        <p:spPr>
          <a:xfrm>
            <a:off x="0" y="0"/>
            <a:ext cx="7397750" cy="6858000"/>
          </a:xfrm>
          <a:prstGeom prst="rect">
            <a:avLst/>
          </a:prstGeom>
          <a:noFill/>
          <a:ln>
            <a:noFill/>
          </a:ln>
        </p:spPr>
      </p:pic>
      <p:sp>
        <p:nvSpPr>
          <p:cNvPr id="155" name="Google Shape;155;p1"/>
          <p:cNvSpPr/>
          <p:nvPr/>
        </p:nvSpPr>
        <p:spPr>
          <a:xfrm>
            <a:off x="4370647" y="2197100"/>
            <a:ext cx="4786054" cy="4660900"/>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34275" lIns="68575" spcFirstLastPara="1" rIns="68575" wrap="square" tIns="34275">
            <a:normAutofit/>
          </a:bodyPr>
          <a:lstStyle/>
          <a:p>
            <a:pPr indent="0" lvl="0" marL="0" marR="0" rtl="0" algn="ctr">
              <a:spcBef>
                <a:spcPts val="0"/>
              </a:spcBef>
              <a:spcAft>
                <a:spcPts val="0"/>
              </a:spcAft>
              <a:buNone/>
            </a:pPr>
            <a:r>
              <a:t/>
            </a:r>
            <a:endParaRPr b="0" i="0" sz="1200" u="none" cap="none" strike="noStrike">
              <a:solidFill>
                <a:schemeClr val="lt1"/>
              </a:solidFill>
              <a:latin typeface="Garamond"/>
              <a:ea typeface="Garamond"/>
              <a:cs typeface="Garamond"/>
              <a:sym typeface="Garamond"/>
            </a:endParaRPr>
          </a:p>
        </p:txBody>
      </p:sp>
      <p:sp>
        <p:nvSpPr>
          <p:cNvPr id="156" name="Google Shape;156;p1"/>
          <p:cNvSpPr/>
          <p:nvPr/>
        </p:nvSpPr>
        <p:spPr>
          <a:xfrm>
            <a:off x="3961203" y="1780475"/>
            <a:ext cx="5172535" cy="4504118"/>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Garamond"/>
              <a:ea typeface="Garamond"/>
              <a:cs typeface="Garamond"/>
              <a:sym typeface="Garamond"/>
            </a:endParaRPr>
          </a:p>
        </p:txBody>
      </p:sp>
      <p:grpSp>
        <p:nvGrpSpPr>
          <p:cNvPr id="157" name="Google Shape;157;p1"/>
          <p:cNvGrpSpPr/>
          <p:nvPr/>
        </p:nvGrpSpPr>
        <p:grpSpPr>
          <a:xfrm>
            <a:off x="4137968" y="1950428"/>
            <a:ext cx="5007807" cy="3957495"/>
            <a:chOff x="5516218" y="331504"/>
            <a:chExt cx="6675782" cy="5276654"/>
          </a:xfrm>
        </p:grpSpPr>
        <p:cxnSp>
          <p:nvCxnSpPr>
            <p:cNvPr id="158" name="Google Shape;158;p1"/>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59" name="Google Shape;159;p1"/>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0" name="Google Shape;160;p1"/>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1" name="Google Shape;161;p1"/>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2" name="Google Shape;162;p1"/>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3" name="Google Shape;163;p1"/>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4" name="Google Shape;164;p1"/>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5" name="Google Shape;165;p1"/>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6" name="Google Shape;166;p1"/>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7" name="Google Shape;167;p1"/>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8" name="Google Shape;168;p1"/>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9" name="Google Shape;169;p1"/>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0" name="Google Shape;170;p1"/>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1" name="Google Shape;171;p1"/>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2" name="Google Shape;172;p1"/>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3" name="Google Shape;173;p1"/>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4" name="Google Shape;174;p1"/>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5" name="Google Shape;175;p1"/>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6" name="Google Shape;176;p1"/>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7" name="Google Shape;177;p1"/>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8" name="Google Shape;178;p1"/>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9" name="Google Shape;179;p1"/>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0" name="Google Shape;180;p1"/>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1" name="Google Shape;181;p1"/>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2" name="Google Shape;182;p1"/>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3" name="Google Shape;183;p1"/>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4" name="Google Shape;184;p1"/>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5" name="Google Shape;185;p1"/>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6" name="Google Shape;186;p1"/>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7" name="Google Shape;187;p1"/>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8" name="Google Shape;188;p1"/>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9" name="Google Shape;189;p1"/>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0" name="Google Shape;190;p1"/>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1" name="Google Shape;191;p1"/>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2" name="Google Shape;192;p1"/>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3" name="Google Shape;193;p1"/>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4" name="Google Shape;194;p1"/>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5" name="Google Shape;195;p1"/>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6" name="Google Shape;196;p1"/>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7" name="Google Shape;197;p1"/>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8" name="Google Shape;198;p1"/>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9" name="Google Shape;199;p1"/>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0" name="Google Shape;200;p1"/>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1" name="Google Shape;201;p1"/>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2" name="Google Shape;202;p1"/>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3" name="Google Shape;203;p1"/>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4" name="Google Shape;204;p1"/>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5" name="Google Shape;205;p1"/>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6" name="Google Shape;206;p1"/>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7" name="Google Shape;207;p1"/>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8" name="Google Shape;208;p1"/>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9" name="Google Shape;209;p1"/>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0" name="Google Shape;210;p1"/>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1" name="Google Shape;211;p1"/>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2" name="Google Shape;212;p1"/>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3" name="Google Shape;213;p1"/>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4" name="Google Shape;214;p1"/>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5" name="Google Shape;215;p1"/>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6" name="Google Shape;216;p1"/>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7" name="Google Shape;217;p1"/>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8" name="Google Shape;218;p1"/>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9" name="Google Shape;219;p1"/>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0" name="Google Shape;220;p1"/>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1" name="Google Shape;221;p1"/>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2" name="Google Shape;222;p1"/>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3" name="Google Shape;223;p1"/>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4" name="Google Shape;224;p1"/>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5" name="Google Shape;225;p1"/>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6" name="Google Shape;226;p1"/>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7" name="Google Shape;227;p1"/>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8" name="Google Shape;228;p1"/>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9" name="Google Shape;229;p1"/>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0" name="Google Shape;230;p1"/>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1" name="Google Shape;231;p1"/>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2" name="Google Shape;232;p1"/>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3" name="Google Shape;233;p1"/>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4" name="Google Shape;234;p1"/>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5" name="Google Shape;235;p1"/>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pic>
        <p:nvPicPr>
          <p:cNvPr id="236" name="Google Shape;236;p1"/>
          <p:cNvPicPr preferRelativeResize="0"/>
          <p:nvPr/>
        </p:nvPicPr>
        <p:blipFill rotWithShape="1">
          <a:blip r:embed="rId5">
            <a:alphaModFix/>
          </a:blip>
          <a:srcRect b="0" l="0" r="0" t="0"/>
          <a:stretch/>
        </p:blipFill>
        <p:spPr>
          <a:xfrm>
            <a:off x="5516251" y="3302895"/>
            <a:ext cx="2765183" cy="2850452"/>
          </a:xfrm>
          <a:prstGeom prst="rect">
            <a:avLst/>
          </a:prstGeom>
          <a:noFill/>
          <a:ln>
            <a:noFill/>
          </a:ln>
        </p:spPr>
      </p:pic>
      <p:sp>
        <p:nvSpPr>
          <p:cNvPr id="237" name="Google Shape;237;p1"/>
          <p:cNvSpPr txBox="1"/>
          <p:nvPr>
            <p:ph type="title"/>
          </p:nvPr>
        </p:nvSpPr>
        <p:spPr>
          <a:xfrm>
            <a:off x="990258" y="3387655"/>
            <a:ext cx="3682203"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Arial Black"/>
              <a:buNone/>
            </a:pPr>
            <a:r>
              <a:rPr b="1" lang="en-US" sz="4000">
                <a:solidFill>
                  <a:schemeClr val="dk1"/>
                </a:solidFill>
                <a:latin typeface="Arial Black"/>
                <a:ea typeface="Arial Black"/>
                <a:cs typeface="Arial Black"/>
                <a:sym typeface="Arial Black"/>
              </a:rPr>
              <a:t>INSTAGRAM USER</a:t>
            </a:r>
            <a:br>
              <a:rPr b="1" lang="en-US" sz="4000">
                <a:latin typeface="Arial Black"/>
                <a:ea typeface="Arial Black"/>
                <a:cs typeface="Arial Black"/>
                <a:sym typeface="Arial Black"/>
              </a:rPr>
            </a:br>
            <a:r>
              <a:rPr b="1" lang="en-US" sz="4000">
                <a:solidFill>
                  <a:schemeClr val="dk1"/>
                </a:solidFill>
                <a:latin typeface="Arial Black"/>
                <a:ea typeface="Arial Black"/>
                <a:cs typeface="Arial Black"/>
                <a:sym typeface="Arial Black"/>
              </a:rPr>
              <a:t>ANALYTICS</a:t>
            </a:r>
            <a:br>
              <a:rPr b="1" lang="en-US" sz="4000">
                <a:solidFill>
                  <a:schemeClr val="dk1"/>
                </a:solidFill>
              </a:rPr>
            </a:br>
            <a:endParaRPr b="1" sz="4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pic>
        <p:nvPicPr>
          <p:cNvPr id="356" name="Google Shape;356;p10"/>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357" name="Google Shape;357;p10"/>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358" name="Google Shape;358;p10"/>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sz="1600" cap="none">
              <a:solidFill>
                <a:schemeClr val="lt1"/>
              </a:solidFill>
              <a:latin typeface="Garamond"/>
              <a:ea typeface="Garamond"/>
              <a:cs typeface="Garamond"/>
              <a:sym typeface="Garamond"/>
            </a:endParaRPr>
          </a:p>
        </p:txBody>
      </p:sp>
      <p:sp>
        <p:nvSpPr>
          <p:cNvPr id="359" name="Google Shape;359;p10"/>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360" name="Google Shape;360;p10"/>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sz="1800">
              <a:solidFill>
                <a:schemeClr val="lt1"/>
              </a:solidFill>
              <a:latin typeface="Calibri"/>
              <a:ea typeface="Calibri"/>
              <a:cs typeface="Calibri"/>
              <a:sym typeface="Calibri"/>
            </a:endParaRPr>
          </a:p>
        </p:txBody>
      </p:sp>
      <p:sp>
        <p:nvSpPr>
          <p:cNvPr id="361" name="Google Shape;361;p10"/>
          <p:cNvSpPr txBox="1"/>
          <p:nvPr/>
        </p:nvSpPr>
        <p:spPr>
          <a:xfrm>
            <a:off x="1344947" y="2462319"/>
            <a:ext cx="5131711"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sz="1800">
              <a:solidFill>
                <a:srgbClr val="C9D1D9"/>
              </a:solidFill>
              <a:latin typeface="Arial"/>
              <a:ea typeface="Arial"/>
              <a:cs typeface="Arial"/>
              <a:sym typeface="Arial"/>
            </a:endParaRPr>
          </a:p>
        </p:txBody>
      </p:sp>
      <p:sp>
        <p:nvSpPr>
          <p:cNvPr id="362" name="Google Shape;362;p10"/>
          <p:cNvSpPr txBox="1"/>
          <p:nvPr/>
        </p:nvSpPr>
        <p:spPr>
          <a:xfrm>
            <a:off x="1601691" y="2379930"/>
            <a:ext cx="6627823"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8160C2"/>
                </a:solidFill>
                <a:latin typeface="Trebuchet MS"/>
                <a:ea typeface="Trebuchet MS"/>
                <a:cs typeface="Trebuchet MS"/>
                <a:sym typeface="Trebuchet MS"/>
              </a:rPr>
              <a:t>DRIVE LINK:</a:t>
            </a:r>
            <a:endParaRPr/>
          </a:p>
          <a:p>
            <a:pPr indent="0" lvl="0" marL="0" marR="0" rtl="0" algn="l">
              <a:spcBef>
                <a:spcPts val="0"/>
              </a:spcBef>
              <a:spcAft>
                <a:spcPts val="0"/>
              </a:spcAft>
              <a:buNone/>
            </a:pPr>
            <a:r>
              <a:t/>
            </a:r>
            <a:endParaRPr sz="3200">
              <a:solidFill>
                <a:srgbClr val="8160C2"/>
              </a:solidFill>
              <a:latin typeface="Trebuchet MS"/>
              <a:ea typeface="Trebuchet MS"/>
              <a:cs typeface="Trebuchet MS"/>
              <a:sym typeface="Trebuchet MS"/>
            </a:endParaRPr>
          </a:p>
          <a:p>
            <a:pPr indent="0" lvl="0" marL="0" marR="0" rtl="0" algn="l">
              <a:spcBef>
                <a:spcPts val="0"/>
              </a:spcBef>
              <a:spcAft>
                <a:spcPts val="0"/>
              </a:spcAft>
              <a:buNone/>
            </a:pPr>
            <a:r>
              <a:rPr lang="en-US" sz="2400" u="sng">
                <a:solidFill>
                  <a:schemeClr val="lt1"/>
                </a:solidFill>
                <a:latin typeface="Garamond"/>
                <a:ea typeface="Garamond"/>
                <a:cs typeface="Garamond"/>
                <a:sym typeface="Garamond"/>
                <a:hlinkClick r:id="rId5">
                  <a:extLst>
                    <a:ext uri="{A12FA001-AC4F-418D-AE19-62706E023703}">
                      <ahyp:hlinkClr val="tx"/>
                    </a:ext>
                  </a:extLst>
                </a:hlinkClick>
              </a:rPr>
              <a:t>https://drive.google.com/drive/folders/1oWzehcmBAw24YIhB5fuqc-_W_CH-pWi4?usp=share_link</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24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6" name="Shape 366"/>
        <p:cNvGrpSpPr/>
        <p:nvPr/>
      </p:nvGrpSpPr>
      <p:grpSpPr>
        <a:xfrm>
          <a:off x="0" y="0"/>
          <a:ext cx="0" cy="0"/>
          <a:chOff x="0" y="0"/>
          <a:chExt cx="0" cy="0"/>
        </a:xfrm>
      </p:grpSpPr>
      <p:pic>
        <p:nvPicPr>
          <p:cNvPr id="367" name="Google Shape;367;p11"/>
          <p:cNvPicPr preferRelativeResize="0"/>
          <p:nvPr/>
        </p:nvPicPr>
        <p:blipFill rotWithShape="1">
          <a:blip r:embed="rId3">
            <a:alphaModFix amt="50000"/>
          </a:blip>
          <a:srcRect b="2" l="4060" r="6608" t="0"/>
          <a:stretch/>
        </p:blipFill>
        <p:spPr>
          <a:xfrm>
            <a:off x="20" y="1"/>
            <a:ext cx="9143980" cy="6857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pic>
        <p:nvPicPr>
          <p:cNvPr id="242" name="Google Shape;242;p2"/>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243" name="Google Shape;243;p2"/>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244" name="Google Shape;244;p2"/>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b="0" i="0" sz="1600" u="none" cap="none" strike="noStrike">
              <a:solidFill>
                <a:schemeClr val="lt1"/>
              </a:solidFill>
              <a:latin typeface="Garamond"/>
              <a:ea typeface="Garamond"/>
              <a:cs typeface="Garamond"/>
              <a:sym typeface="Garamond"/>
            </a:endParaRPr>
          </a:p>
        </p:txBody>
      </p:sp>
      <p:sp>
        <p:nvSpPr>
          <p:cNvPr id="245" name="Google Shape;245;p2"/>
          <p:cNvSpPr txBox="1"/>
          <p:nvPr/>
        </p:nvSpPr>
        <p:spPr>
          <a:xfrm>
            <a:off x="3495319" y="202631"/>
            <a:ext cx="7077869" cy="122766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3600" u="none" cap="none" strike="noStrike">
                <a:solidFill>
                  <a:schemeClr val="lt1"/>
                </a:solidFill>
                <a:latin typeface="Calibri"/>
                <a:ea typeface="Calibri"/>
                <a:cs typeface="Calibri"/>
                <a:sym typeface="Calibri"/>
              </a:rPr>
              <a:t> PROJECT</a:t>
            </a:r>
            <a:endParaRPr b="0" i="0" sz="36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None/>
            </a:pPr>
            <a:r>
              <a:rPr b="1" i="0" lang="en-US" sz="3600" u="none" cap="none" strike="noStrike">
                <a:solidFill>
                  <a:schemeClr val="lt1"/>
                </a:solidFill>
                <a:latin typeface="Calibri"/>
                <a:ea typeface="Calibri"/>
                <a:cs typeface="Calibri"/>
                <a:sym typeface="Calibri"/>
              </a:rPr>
              <a:t> DESCRIPTION</a:t>
            </a:r>
            <a:endParaRPr b="0" i="0" sz="3600" u="none" cap="none" strike="noStrike">
              <a:solidFill>
                <a:schemeClr val="lt1"/>
              </a:solidFill>
              <a:latin typeface="Calibri"/>
              <a:ea typeface="Calibri"/>
              <a:cs typeface="Calibri"/>
              <a:sym typeface="Calibri"/>
            </a:endParaRPr>
          </a:p>
        </p:txBody>
      </p:sp>
      <p:sp>
        <p:nvSpPr>
          <p:cNvPr id="246" name="Google Shape;246;p2"/>
          <p:cNvSpPr txBox="1"/>
          <p:nvPr/>
        </p:nvSpPr>
        <p:spPr>
          <a:xfrm>
            <a:off x="241487" y="1712094"/>
            <a:ext cx="2752084" cy="2368021"/>
          </a:xfrm>
          <a:prstGeom prst="rect">
            <a:avLst/>
          </a:prstGeom>
          <a:noFill/>
          <a:ln>
            <a:noFill/>
          </a:ln>
        </p:spPr>
        <p:txBody>
          <a:bodyPr anchorCtr="0" anchor="b" bIns="45700" lIns="91425" spcFirstLastPara="1" rIns="91425" wrap="square" tIns="45700">
            <a:normAutofit/>
          </a:bodyPr>
          <a:lstStyle/>
          <a:p>
            <a:pPr indent="-571500" lvl="0" marL="571500" marR="0" rtl="0" algn="r">
              <a:lnSpc>
                <a:spcPct val="90000"/>
              </a:lnSpc>
              <a:spcBef>
                <a:spcPts val="0"/>
              </a:spcBef>
              <a:spcAft>
                <a:spcPts val="0"/>
              </a:spcAft>
              <a:buNone/>
            </a:pPr>
            <a:r>
              <a:t/>
            </a:r>
            <a:endParaRPr b="1" i="0" sz="3200" u="none" cap="none" strike="noStrike">
              <a:solidFill>
                <a:srgbClr val="C8D1FA"/>
              </a:solidFill>
              <a:latin typeface="Calibri"/>
              <a:ea typeface="Calibri"/>
              <a:cs typeface="Calibri"/>
              <a:sym typeface="Calibri"/>
            </a:endParaRPr>
          </a:p>
        </p:txBody>
      </p:sp>
      <p:grpSp>
        <p:nvGrpSpPr>
          <p:cNvPr id="247" name="Google Shape;247;p2"/>
          <p:cNvGrpSpPr/>
          <p:nvPr/>
        </p:nvGrpSpPr>
        <p:grpSpPr>
          <a:xfrm>
            <a:off x="501991" y="1504296"/>
            <a:ext cx="7867204" cy="4850715"/>
            <a:chOff x="0" y="0"/>
            <a:chExt cx="7867204" cy="4850715"/>
          </a:xfrm>
        </p:grpSpPr>
        <p:sp>
          <p:nvSpPr>
            <p:cNvPr id="248" name="Google Shape;248;p2"/>
            <p:cNvSpPr/>
            <p:nvPr/>
          </p:nvSpPr>
          <p:spPr>
            <a:xfrm>
              <a:off x="0" y="0"/>
              <a:ext cx="6687124" cy="1455214"/>
            </a:xfrm>
            <a:prstGeom prst="roundRect">
              <a:avLst>
                <a:gd fmla="val 10000" name="adj"/>
              </a:avLst>
            </a:prstGeom>
            <a:solidFill>
              <a:srgbClr val="E7437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txBox="1"/>
            <p:nvPr/>
          </p:nvSpPr>
          <p:spPr>
            <a:xfrm>
              <a:off x="42622" y="42622"/>
              <a:ext cx="5116833" cy="136997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Garamond"/>
                <a:buNone/>
              </a:pPr>
              <a:r>
                <a:rPr b="0" i="0" lang="en-US" sz="1100" u="none" cap="none" strike="noStrike">
                  <a:solidFill>
                    <a:schemeClr val="lt1"/>
                  </a:solidFill>
                  <a:latin typeface="Garamond"/>
                  <a:ea typeface="Garamond"/>
                  <a:cs typeface="Garamond"/>
                  <a:sym typeface="Garamond"/>
                </a:rPr>
                <a:t>This project presents solution to the following needs and concerns of marketing and investors’ team:-</a:t>
              </a:r>
              <a:endParaRPr/>
            </a:p>
          </p:txBody>
        </p:sp>
        <p:sp>
          <p:nvSpPr>
            <p:cNvPr id="250" name="Google Shape;250;p2"/>
            <p:cNvSpPr/>
            <p:nvPr/>
          </p:nvSpPr>
          <p:spPr>
            <a:xfrm>
              <a:off x="590040" y="1697750"/>
              <a:ext cx="6687124" cy="1455214"/>
            </a:xfrm>
            <a:prstGeom prst="roundRect">
              <a:avLst>
                <a:gd fmla="val 10000" name="adj"/>
              </a:avLst>
            </a:prstGeom>
            <a:solidFill>
              <a:srgbClr val="E7437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txBox="1"/>
            <p:nvPr/>
          </p:nvSpPr>
          <p:spPr>
            <a:xfrm>
              <a:off x="632662" y="1740372"/>
              <a:ext cx="5065950" cy="136997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Garamond"/>
                <a:buNone/>
              </a:pPr>
              <a:r>
                <a:rPr b="0" i="0" lang="en-US" sz="1100" u="none" cap="none" strike="noStrike">
                  <a:solidFill>
                    <a:schemeClr val="lt1"/>
                  </a:solidFill>
                  <a:latin typeface="Garamond"/>
                  <a:ea typeface="Garamond"/>
                  <a:cs typeface="Garamond"/>
                  <a:sym typeface="Garamond"/>
                </a:rPr>
                <a:t>A) Marketing: The marketing team’s wish to launch some campaigns around the following:- Rewarding Most Loyal Users: People who have been using the platform for the longest time. Remind Inactive Users to Start Posting: By sending them promotional emails to post their 1st photo. Declaring Contest Winner: The team started a contest and the user who gets the most likes on a single photo will win the contest now they wish to declare the winner. Hashtag Researching: A partner brand wants to know, which hashtags to use in the post to reach the most people on the platform. Launch AD Campaign: The team wants to know, which day would be the best day to launch ADs.</a:t>
              </a:r>
              <a:endParaRPr/>
            </a:p>
          </p:txBody>
        </p:sp>
        <p:sp>
          <p:nvSpPr>
            <p:cNvPr id="252" name="Google Shape;252;p2"/>
            <p:cNvSpPr/>
            <p:nvPr/>
          </p:nvSpPr>
          <p:spPr>
            <a:xfrm>
              <a:off x="1180080" y="3395501"/>
              <a:ext cx="6687124" cy="1455214"/>
            </a:xfrm>
            <a:prstGeom prst="roundRect">
              <a:avLst>
                <a:gd fmla="val 10000" name="adj"/>
              </a:avLst>
            </a:prstGeom>
            <a:solidFill>
              <a:srgbClr val="E74372"/>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txBox="1"/>
            <p:nvPr/>
          </p:nvSpPr>
          <p:spPr>
            <a:xfrm>
              <a:off x="1222702" y="3438123"/>
              <a:ext cx="5065950" cy="136997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Garamond"/>
                <a:buNone/>
              </a:pPr>
              <a:r>
                <a:rPr b="0" i="0" lang="en-US" sz="1100" u="none" cap="none" strike="noStrike">
                  <a:solidFill>
                    <a:schemeClr val="lt1"/>
                  </a:solidFill>
                  <a:latin typeface="Garamond"/>
                  <a:ea typeface="Garamond"/>
                  <a:cs typeface="Garamond"/>
                  <a:sym typeface="Garamond"/>
                </a:rPr>
                <a:t>B) Investor Metrics: The investors want to know if Instagram is performing well and is not becoming redundant like Facebook, they want to assess the app on the following grounds:- User Engagement: Are users still as active and post on Instagram or they are making fewer posts Bots &amp; Fake Accounts: The investors want to know if the platform is crowded with fake and dummy accounts.</a:t>
              </a:r>
              <a:endParaRPr b="0" i="0" sz="1100" u="none" cap="none" strike="noStrike">
                <a:solidFill>
                  <a:schemeClr val="lt1"/>
                </a:solidFill>
                <a:latin typeface="Calibri"/>
                <a:ea typeface="Calibri"/>
                <a:cs typeface="Calibri"/>
                <a:sym typeface="Calibri"/>
              </a:endParaRPr>
            </a:p>
          </p:txBody>
        </p:sp>
        <p:sp>
          <p:nvSpPr>
            <p:cNvPr id="254" name="Google Shape;254;p2"/>
            <p:cNvSpPr/>
            <p:nvPr/>
          </p:nvSpPr>
          <p:spPr>
            <a:xfrm>
              <a:off x="5741234" y="1103537"/>
              <a:ext cx="945889" cy="945889"/>
            </a:xfrm>
            <a:prstGeom prst="downArrow">
              <a:avLst>
                <a:gd fmla="val 55000" name="adj1"/>
                <a:gd fmla="val 45000" name="adj2"/>
              </a:avLst>
            </a:prstGeom>
            <a:solidFill>
              <a:srgbClr val="F6CED5">
                <a:alpha val="89803"/>
              </a:srgbClr>
            </a:solidFill>
            <a:ln cap="rnd" cmpd="sng" w="19050">
              <a:solidFill>
                <a:srgbClr val="F6CED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txBox="1"/>
            <p:nvPr/>
          </p:nvSpPr>
          <p:spPr>
            <a:xfrm>
              <a:off x="5954059" y="1103537"/>
              <a:ext cx="520239" cy="71178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Garamond"/>
                <a:buNone/>
              </a:pPr>
              <a:r>
                <a:t/>
              </a:r>
              <a:endParaRPr b="0" i="0" sz="3600" u="none" cap="none" strike="noStrike">
                <a:solidFill>
                  <a:schemeClr val="lt1"/>
                </a:solidFill>
                <a:latin typeface="Garamond"/>
                <a:ea typeface="Garamond"/>
                <a:cs typeface="Garamond"/>
                <a:sym typeface="Garamond"/>
              </a:endParaRPr>
            </a:p>
          </p:txBody>
        </p:sp>
        <p:sp>
          <p:nvSpPr>
            <p:cNvPr id="256" name="Google Shape;256;p2"/>
            <p:cNvSpPr/>
            <p:nvPr/>
          </p:nvSpPr>
          <p:spPr>
            <a:xfrm>
              <a:off x="6331275" y="2791587"/>
              <a:ext cx="945889" cy="945889"/>
            </a:xfrm>
            <a:prstGeom prst="downArrow">
              <a:avLst>
                <a:gd fmla="val 55000" name="adj1"/>
                <a:gd fmla="val 45000" name="adj2"/>
              </a:avLst>
            </a:prstGeom>
            <a:solidFill>
              <a:srgbClr val="F6CED5">
                <a:alpha val="89803"/>
              </a:srgbClr>
            </a:solidFill>
            <a:ln cap="rnd" cmpd="sng" w="19050">
              <a:solidFill>
                <a:srgbClr val="F6CED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txBox="1"/>
            <p:nvPr/>
          </p:nvSpPr>
          <p:spPr>
            <a:xfrm>
              <a:off x="6544100" y="2791587"/>
              <a:ext cx="520239" cy="71178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Garamond"/>
                <a:buNone/>
              </a:pPr>
              <a:r>
                <a:t/>
              </a:r>
              <a:endParaRPr b="0" i="0" sz="3600" u="none" cap="none" strike="noStrike">
                <a:solidFill>
                  <a:schemeClr val="lt1"/>
                </a:solidFill>
                <a:latin typeface="Garamond"/>
                <a:ea typeface="Garamond"/>
                <a:cs typeface="Garamond"/>
                <a:sym typeface="Garamon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pic>
        <p:nvPicPr>
          <p:cNvPr id="263" name="Google Shape;263;p3"/>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264" name="Google Shape;264;p3"/>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265" name="Google Shape;265;p3"/>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b="0" i="0" sz="1600" u="none" cap="none" strike="noStrike">
              <a:solidFill>
                <a:schemeClr val="lt1"/>
              </a:solidFill>
              <a:latin typeface="Garamond"/>
              <a:ea typeface="Garamond"/>
              <a:cs typeface="Garamond"/>
              <a:sym typeface="Garamond"/>
            </a:endParaRPr>
          </a:p>
        </p:txBody>
      </p:sp>
      <p:sp>
        <p:nvSpPr>
          <p:cNvPr id="266" name="Google Shape;266;p3"/>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rPr lang="en-US" sz="3600"/>
              <a:t>APPROACH</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267" name="Google Shape;267;p3"/>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68" name="Google Shape;268;p3"/>
          <p:cNvSpPr txBox="1"/>
          <p:nvPr/>
        </p:nvSpPr>
        <p:spPr>
          <a:xfrm>
            <a:off x="1344947" y="2462319"/>
            <a:ext cx="5131711"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C9D1D9"/>
              </a:buClr>
              <a:buSzPts val="1800"/>
              <a:buFont typeface="Arial"/>
              <a:buChar char="•"/>
            </a:pPr>
            <a:r>
              <a:rPr b="0" i="0" lang="en-US" sz="1800" u="none" cap="none" strike="noStrike">
                <a:solidFill>
                  <a:srgbClr val="C9D1D9"/>
                </a:solidFill>
                <a:latin typeface="Arial"/>
                <a:ea typeface="Arial"/>
                <a:cs typeface="Arial"/>
                <a:sym typeface="Arial"/>
              </a:rPr>
              <a:t>The approach to this project was kept very straight forward. The database was cautiously converted into an SQL tables to ensure most benefit from the database provided. After arranging the data various queries where raised to obtain desired output. Many times more than one table was used at a time to ensure complete and accurate results.</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pic>
        <p:nvPicPr>
          <p:cNvPr id="274" name="Google Shape;274;p4"/>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275" name="Google Shape;275;p4"/>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276" name="Google Shape;276;p4"/>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b="0" i="0" sz="1600" u="none" cap="none" strike="noStrike">
              <a:solidFill>
                <a:schemeClr val="lt1"/>
              </a:solidFill>
              <a:latin typeface="Garamond"/>
              <a:ea typeface="Garamond"/>
              <a:cs typeface="Garamond"/>
              <a:sym typeface="Garamond"/>
            </a:endParaRPr>
          </a:p>
        </p:txBody>
      </p:sp>
      <p:sp>
        <p:nvSpPr>
          <p:cNvPr id="277" name="Google Shape;277;p4"/>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278" name="Google Shape;278;p4"/>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79" name="Google Shape;279;p4"/>
          <p:cNvSpPr txBox="1"/>
          <p:nvPr/>
        </p:nvSpPr>
        <p:spPr>
          <a:xfrm>
            <a:off x="1344947" y="2462319"/>
            <a:ext cx="5131711"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b="0" i="0" sz="1800" u="none" cap="none" strike="noStrike">
              <a:solidFill>
                <a:srgbClr val="C9D1D9"/>
              </a:solidFill>
              <a:latin typeface="Arial"/>
              <a:ea typeface="Arial"/>
              <a:cs typeface="Arial"/>
              <a:sym typeface="Arial"/>
            </a:endParaRPr>
          </a:p>
        </p:txBody>
      </p:sp>
      <p:sp>
        <p:nvSpPr>
          <p:cNvPr id="280" name="Google Shape;280;p4"/>
          <p:cNvSpPr txBox="1"/>
          <p:nvPr/>
        </p:nvSpPr>
        <p:spPr>
          <a:xfrm>
            <a:off x="1714453" y="883266"/>
            <a:ext cx="6627823"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Trebuchet MS"/>
                <a:ea typeface="Trebuchet MS"/>
                <a:cs typeface="Trebuchet MS"/>
                <a:sym typeface="Trebuchet MS"/>
              </a:rPr>
              <a:t>Tech-Stack Used:-</a:t>
            </a:r>
            <a:endParaRPr b="1" i="0" sz="2400" u="none" cap="none" strike="noStrike">
              <a:solidFill>
                <a:schemeClr val="lt1"/>
              </a:solidFill>
              <a:latin typeface="Trebuchet MS"/>
              <a:ea typeface="Trebuchet MS"/>
              <a:cs typeface="Trebuchet MS"/>
              <a:sym typeface="Trebuchet MS"/>
            </a:endParaRPr>
          </a:p>
          <a:p>
            <a:pPr indent="-190500" lvl="0" marL="342900" marR="0" rtl="0" algn="l">
              <a:spcBef>
                <a:spcPts val="0"/>
              </a:spcBef>
              <a:spcAft>
                <a:spcPts val="0"/>
              </a:spcAft>
              <a:buClr>
                <a:schemeClr val="lt1"/>
              </a:buClr>
              <a:buSzPts val="2400"/>
              <a:buFont typeface="Noto Sans Symbols"/>
              <a:buNone/>
            </a:pPr>
            <a:r>
              <a:t/>
            </a:r>
            <a:endParaRPr b="1" i="0" sz="2400" u="none" cap="none" strike="noStrike">
              <a:solidFill>
                <a:schemeClr val="lt1"/>
              </a:solidFill>
              <a:latin typeface="Garamond"/>
              <a:ea typeface="Garamond"/>
              <a:cs typeface="Garamond"/>
              <a:sym typeface="Garamond"/>
            </a:endParaRPr>
          </a:p>
        </p:txBody>
      </p:sp>
      <p:sp>
        <p:nvSpPr>
          <p:cNvPr id="281" name="Google Shape;281;p4"/>
          <p:cNvSpPr txBox="1"/>
          <p:nvPr/>
        </p:nvSpPr>
        <p:spPr>
          <a:xfrm>
            <a:off x="1570472" y="1867754"/>
            <a:ext cx="5593011" cy="2031325"/>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MySQL installer community 8.0.30.0.msi was used for this project it contains:- -MySQL Workbench 8.0 CE -MySQL Shell -MySQL Command Line Client​</a:t>
            </a:r>
            <a:endParaRPr/>
          </a:p>
          <a:p>
            <a:pPr indent="-114300" lvl="0" marL="0" marR="0" rtl="0" algn="l">
              <a:spcBef>
                <a:spcPts val="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Insight Following were the observations made from the results of various queries.​</a:t>
            </a:r>
            <a:endParaRPr/>
          </a:p>
          <a:p>
            <a:pPr indent="0" lvl="0" marL="0" marR="0" rtl="0" algn="l">
              <a:spcBef>
                <a:spcPts val="0"/>
              </a:spcBef>
              <a:spcAft>
                <a:spcPts val="0"/>
              </a:spcAft>
              <a:buClr>
                <a:schemeClr val="lt1"/>
              </a:buClr>
              <a:buSzPts val="1800"/>
              <a:buFont typeface="Garamond"/>
              <a:buNone/>
            </a:pPr>
            <a:r>
              <a:t/>
            </a:r>
            <a:endParaRPr b="0" i="0" sz="1800" u="none" cap="none" strike="noStrike">
              <a:solidFill>
                <a:schemeClr val="lt1"/>
              </a:solidFill>
              <a:latin typeface="Calibri"/>
              <a:ea typeface="Calibri"/>
              <a:cs typeface="Calibri"/>
              <a:sym typeface="Calibri"/>
            </a:endParaRPr>
          </a:p>
          <a:p>
            <a:pPr indent="-114300" lvl="0" marL="0" marR="0" rtl="0" algn="l">
              <a:spcBef>
                <a:spcPts val="0"/>
              </a:spcBef>
              <a:spcAft>
                <a:spcPts val="0"/>
              </a:spcAft>
              <a:buClr>
                <a:schemeClr val="lt1"/>
              </a:buClr>
              <a:buSzPts val="1800"/>
              <a:buFont typeface="Calibri"/>
              <a:buAutoNum type="arabicPeriod"/>
            </a:pPr>
            <a:r>
              <a:rPr b="0" i="0" lang="en-US" sz="1800" u="none" cap="none" strike="noStrike">
                <a:solidFill>
                  <a:schemeClr val="lt1"/>
                </a:solidFill>
                <a:latin typeface="Calibri"/>
                <a:ea typeface="Calibri"/>
                <a:cs typeface="Calibri"/>
                <a:sym typeface="Calibri"/>
              </a:rPr>
              <a:t>The 5 oldest Instagram users are :-​</a:t>
            </a:r>
            <a:endParaRPr/>
          </a:p>
        </p:txBody>
      </p:sp>
      <p:pic>
        <p:nvPicPr>
          <p:cNvPr id="282" name="Google Shape;282;p4"/>
          <p:cNvPicPr preferRelativeResize="0"/>
          <p:nvPr/>
        </p:nvPicPr>
        <p:blipFill rotWithShape="1">
          <a:blip r:embed="rId5">
            <a:alphaModFix/>
          </a:blip>
          <a:srcRect b="0" l="0" r="0" t="0"/>
          <a:stretch/>
        </p:blipFill>
        <p:spPr>
          <a:xfrm>
            <a:off x="1713988" y="4093599"/>
            <a:ext cx="4598652" cy="21664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pic>
        <p:nvPicPr>
          <p:cNvPr id="288" name="Google Shape;288;p5"/>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289" name="Google Shape;289;p5"/>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290" name="Google Shape;290;p5"/>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b="0" i="0" sz="1600" u="none" cap="none" strike="noStrike">
              <a:solidFill>
                <a:schemeClr val="lt1"/>
              </a:solidFill>
              <a:latin typeface="Garamond"/>
              <a:ea typeface="Garamond"/>
              <a:cs typeface="Garamond"/>
              <a:sym typeface="Garamond"/>
            </a:endParaRPr>
          </a:p>
        </p:txBody>
      </p:sp>
      <p:sp>
        <p:nvSpPr>
          <p:cNvPr id="291" name="Google Shape;291;p5"/>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292" name="Google Shape;292;p5"/>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93" name="Google Shape;293;p5"/>
          <p:cNvSpPr txBox="1"/>
          <p:nvPr/>
        </p:nvSpPr>
        <p:spPr>
          <a:xfrm>
            <a:off x="1344947" y="2462319"/>
            <a:ext cx="5131711"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b="0" i="0" sz="1800" u="none" cap="none" strike="noStrike">
              <a:solidFill>
                <a:srgbClr val="C9D1D9"/>
              </a:solidFill>
              <a:latin typeface="Arial"/>
              <a:ea typeface="Arial"/>
              <a:cs typeface="Arial"/>
              <a:sym typeface="Arial"/>
            </a:endParaRPr>
          </a:p>
        </p:txBody>
      </p:sp>
      <p:sp>
        <p:nvSpPr>
          <p:cNvPr id="294" name="Google Shape;294;p5"/>
          <p:cNvSpPr txBox="1"/>
          <p:nvPr/>
        </p:nvSpPr>
        <p:spPr>
          <a:xfrm>
            <a:off x="1734955" y="1006280"/>
            <a:ext cx="6627823"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lt1"/>
                </a:solidFill>
                <a:latin typeface="Arial Black"/>
                <a:ea typeface="Arial Black"/>
                <a:cs typeface="Arial Black"/>
                <a:sym typeface="Arial Black"/>
              </a:rPr>
              <a:t>           INSIGHTS</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b="1" sz="2800">
              <a:solidFill>
                <a:schemeClr val="lt1"/>
              </a:solidFill>
              <a:latin typeface="Arial Black"/>
              <a:ea typeface="Arial Black"/>
              <a:cs typeface="Arial Black"/>
              <a:sym typeface="Arial Black"/>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Insight Following were the observations made from the results of various queries. </a:t>
            </a:r>
            <a:endParaRPr sz="2400">
              <a:solidFill>
                <a:schemeClr val="lt1"/>
              </a:solidFill>
              <a:latin typeface="Garamond"/>
              <a:ea typeface="Garamond"/>
              <a:cs typeface="Garamond"/>
              <a:sym typeface="Garamond"/>
            </a:endParaRPr>
          </a:p>
          <a:p>
            <a:pPr indent="-133350" lvl="0" marL="285750" marR="0" rtl="0" algn="l">
              <a:spcBef>
                <a:spcPts val="0"/>
              </a:spcBef>
              <a:spcAft>
                <a:spcPts val="0"/>
              </a:spcAft>
              <a:buClr>
                <a:schemeClr val="lt1"/>
              </a:buClr>
              <a:buSzPts val="2400"/>
              <a:buFont typeface="Arial"/>
              <a:buNone/>
            </a:pPr>
            <a:r>
              <a:t/>
            </a:r>
            <a:endParaRPr sz="2400">
              <a:solidFill>
                <a:schemeClr val="lt1"/>
              </a:solidFill>
              <a:latin typeface="Garamond"/>
              <a:ea typeface="Garamond"/>
              <a:cs typeface="Garamond"/>
              <a:sym typeface="Garamond"/>
            </a:endParaRPr>
          </a:p>
          <a:p>
            <a:pPr indent="-342900" lvl="0" marL="342900" marR="0" rtl="0" algn="l">
              <a:spcBef>
                <a:spcPts val="0"/>
              </a:spcBef>
              <a:spcAft>
                <a:spcPts val="0"/>
              </a:spcAft>
              <a:buClr>
                <a:schemeClr val="lt1"/>
              </a:buClr>
              <a:buSzPts val="2400"/>
              <a:buFont typeface="Calibri"/>
              <a:buAutoNum type="arabicPeriod"/>
            </a:pPr>
            <a:r>
              <a:rPr lang="en-US" sz="2400">
                <a:solidFill>
                  <a:schemeClr val="lt1"/>
                </a:solidFill>
                <a:latin typeface="Calibri"/>
                <a:ea typeface="Calibri"/>
                <a:cs typeface="Calibri"/>
                <a:sym typeface="Calibri"/>
              </a:rPr>
              <a:t>The 5 oldest Instagram users are :- </a:t>
            </a:r>
            <a:endParaRPr sz="24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sz="2400">
              <a:solidFill>
                <a:schemeClr val="lt1"/>
              </a:solidFill>
              <a:latin typeface="Trebuchet MS"/>
              <a:ea typeface="Trebuchet MS"/>
              <a:cs typeface="Trebuchet MS"/>
              <a:sym typeface="Trebuchet MS"/>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Garamond"/>
              <a:ea typeface="Garamond"/>
              <a:cs typeface="Garamond"/>
              <a:sym typeface="Garamond"/>
            </a:endParaRPr>
          </a:p>
        </p:txBody>
      </p:sp>
      <p:pic>
        <p:nvPicPr>
          <p:cNvPr id="295" name="Google Shape;295;p5"/>
          <p:cNvPicPr preferRelativeResize="0"/>
          <p:nvPr/>
        </p:nvPicPr>
        <p:blipFill rotWithShape="1">
          <a:blip r:embed="rId5">
            <a:alphaModFix/>
          </a:blip>
          <a:srcRect b="0" l="0" r="0" t="0"/>
          <a:stretch/>
        </p:blipFill>
        <p:spPr>
          <a:xfrm>
            <a:off x="1611477" y="3509285"/>
            <a:ext cx="5798033" cy="26174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pic>
        <p:nvPicPr>
          <p:cNvPr id="301" name="Google Shape;301;p6"/>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302" name="Google Shape;302;p6"/>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303" name="Google Shape;303;p6"/>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sz="1600" cap="none">
              <a:solidFill>
                <a:schemeClr val="lt1"/>
              </a:solidFill>
              <a:latin typeface="Garamond"/>
              <a:ea typeface="Garamond"/>
              <a:cs typeface="Garamond"/>
              <a:sym typeface="Garamond"/>
            </a:endParaRPr>
          </a:p>
        </p:txBody>
      </p:sp>
      <p:sp>
        <p:nvSpPr>
          <p:cNvPr id="304" name="Google Shape;304;p6"/>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305" name="Google Shape;305;p6"/>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sz="1800">
              <a:solidFill>
                <a:schemeClr val="lt1"/>
              </a:solidFill>
              <a:latin typeface="Calibri"/>
              <a:ea typeface="Calibri"/>
              <a:cs typeface="Calibri"/>
              <a:sym typeface="Calibri"/>
            </a:endParaRPr>
          </a:p>
        </p:txBody>
      </p:sp>
      <p:sp>
        <p:nvSpPr>
          <p:cNvPr id="306" name="Google Shape;306;p6"/>
          <p:cNvSpPr txBox="1"/>
          <p:nvPr/>
        </p:nvSpPr>
        <p:spPr>
          <a:xfrm>
            <a:off x="1344947" y="2462319"/>
            <a:ext cx="5131711"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sz="1800">
              <a:solidFill>
                <a:srgbClr val="C9D1D9"/>
              </a:solidFill>
              <a:latin typeface="Arial"/>
              <a:ea typeface="Arial"/>
              <a:cs typeface="Arial"/>
              <a:sym typeface="Arial"/>
            </a:endParaRPr>
          </a:p>
        </p:txBody>
      </p:sp>
      <p:sp>
        <p:nvSpPr>
          <p:cNvPr id="307" name="Google Shape;307;p6"/>
          <p:cNvSpPr txBox="1"/>
          <p:nvPr/>
        </p:nvSpPr>
        <p:spPr>
          <a:xfrm>
            <a:off x="1714453" y="883266"/>
            <a:ext cx="6627823"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Arial Black"/>
                <a:ea typeface="Arial Black"/>
                <a:cs typeface="Arial Black"/>
                <a:sym typeface="Arial Black"/>
              </a:rPr>
              <a:t>The inactive users of Instagram are:-</a:t>
            </a:r>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Garamond"/>
              <a:ea typeface="Garamond"/>
              <a:cs typeface="Garamond"/>
              <a:sym typeface="Garamond"/>
            </a:endParaRPr>
          </a:p>
        </p:txBody>
      </p:sp>
      <p:pic>
        <p:nvPicPr>
          <p:cNvPr id="308" name="Google Shape;308;p6"/>
          <p:cNvPicPr preferRelativeResize="0"/>
          <p:nvPr/>
        </p:nvPicPr>
        <p:blipFill rotWithShape="1">
          <a:blip r:embed="rId5">
            <a:alphaModFix/>
          </a:blip>
          <a:srcRect b="0" l="0" r="0" t="0"/>
          <a:stretch/>
        </p:blipFill>
        <p:spPr>
          <a:xfrm>
            <a:off x="1355199" y="1763830"/>
            <a:ext cx="6074813" cy="583041"/>
          </a:xfrm>
          <a:prstGeom prst="rect">
            <a:avLst/>
          </a:prstGeom>
          <a:noFill/>
          <a:ln>
            <a:noFill/>
          </a:ln>
        </p:spPr>
      </p:pic>
      <p:sp>
        <p:nvSpPr>
          <p:cNvPr id="309" name="Google Shape;309;p6"/>
          <p:cNvSpPr txBox="1"/>
          <p:nvPr/>
        </p:nvSpPr>
        <p:spPr>
          <a:xfrm>
            <a:off x="1713988" y="2544328"/>
            <a:ext cx="5880042" cy="8309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C9D1D9"/>
              </a:buClr>
              <a:buSzPts val="2400"/>
              <a:buFont typeface="Arial"/>
              <a:buChar char="•"/>
            </a:pPr>
            <a:r>
              <a:rPr lang="en-US" sz="2400">
                <a:solidFill>
                  <a:srgbClr val="C9D1D9"/>
                </a:solidFill>
                <a:latin typeface="Arial Black"/>
                <a:ea typeface="Arial Black"/>
                <a:cs typeface="Arial Black"/>
                <a:sym typeface="Arial Black"/>
              </a:rPr>
              <a:t>5 most commonly used hashtags:-</a:t>
            </a:r>
            <a:endParaRPr sz="2400">
              <a:solidFill>
                <a:schemeClr val="lt1"/>
              </a:solidFill>
              <a:latin typeface="Arial Black"/>
              <a:ea typeface="Arial Black"/>
              <a:cs typeface="Arial Black"/>
              <a:sym typeface="Arial Black"/>
            </a:endParaRPr>
          </a:p>
        </p:txBody>
      </p:sp>
      <p:pic>
        <p:nvPicPr>
          <p:cNvPr id="310" name="Google Shape;310;p6"/>
          <p:cNvPicPr preferRelativeResize="0"/>
          <p:nvPr/>
        </p:nvPicPr>
        <p:blipFill rotWithShape="1">
          <a:blip r:embed="rId6">
            <a:alphaModFix/>
          </a:blip>
          <a:srcRect b="0" l="0" r="0" t="0"/>
          <a:stretch/>
        </p:blipFill>
        <p:spPr>
          <a:xfrm>
            <a:off x="1467960" y="3675480"/>
            <a:ext cx="6126069" cy="2469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pic>
        <p:nvPicPr>
          <p:cNvPr id="316" name="Google Shape;316;p7"/>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317" name="Google Shape;317;p7"/>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318" name="Google Shape;318;p7"/>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sz="1600" cap="none">
              <a:solidFill>
                <a:schemeClr val="lt1"/>
              </a:solidFill>
              <a:latin typeface="Garamond"/>
              <a:ea typeface="Garamond"/>
              <a:cs typeface="Garamond"/>
              <a:sym typeface="Garamond"/>
            </a:endParaRPr>
          </a:p>
        </p:txBody>
      </p:sp>
      <p:sp>
        <p:nvSpPr>
          <p:cNvPr id="319" name="Google Shape;319;p7"/>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320" name="Google Shape;320;p7"/>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sz="1800">
              <a:solidFill>
                <a:schemeClr val="lt1"/>
              </a:solidFill>
              <a:latin typeface="Calibri"/>
              <a:ea typeface="Calibri"/>
              <a:cs typeface="Calibri"/>
              <a:sym typeface="Calibri"/>
            </a:endParaRPr>
          </a:p>
        </p:txBody>
      </p:sp>
      <p:sp>
        <p:nvSpPr>
          <p:cNvPr id="321" name="Google Shape;321;p7"/>
          <p:cNvSpPr txBox="1"/>
          <p:nvPr/>
        </p:nvSpPr>
        <p:spPr>
          <a:xfrm>
            <a:off x="1344947" y="2462319"/>
            <a:ext cx="5131711"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sz="1800">
              <a:solidFill>
                <a:srgbClr val="C9D1D9"/>
              </a:solidFill>
              <a:latin typeface="Arial"/>
              <a:ea typeface="Arial"/>
              <a:cs typeface="Arial"/>
              <a:sym typeface="Arial"/>
            </a:endParaRPr>
          </a:p>
        </p:txBody>
      </p:sp>
      <p:sp>
        <p:nvSpPr>
          <p:cNvPr id="322" name="Google Shape;322;p7"/>
          <p:cNvSpPr txBox="1"/>
          <p:nvPr/>
        </p:nvSpPr>
        <p:spPr>
          <a:xfrm>
            <a:off x="1037879" y="1108791"/>
            <a:ext cx="6627823"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Arial Black"/>
                <a:ea typeface="Arial Black"/>
                <a:cs typeface="Arial Black"/>
                <a:sym typeface="Arial Black"/>
              </a:rPr>
              <a:t>Best day to launch an AD campaign:-</a:t>
            </a:r>
            <a:endParaRPr sz="2400">
              <a:solidFill>
                <a:schemeClr val="lt1"/>
              </a:solidFill>
              <a:latin typeface="Arial Black"/>
              <a:ea typeface="Arial Black"/>
              <a:cs typeface="Arial Black"/>
              <a:sym typeface="Arial Black"/>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Garamond"/>
              <a:ea typeface="Garamond"/>
              <a:cs typeface="Garamond"/>
              <a:sym typeface="Garamond"/>
            </a:endParaRPr>
          </a:p>
        </p:txBody>
      </p:sp>
      <p:pic>
        <p:nvPicPr>
          <p:cNvPr id="323" name="Google Shape;323;p7"/>
          <p:cNvPicPr preferRelativeResize="0"/>
          <p:nvPr/>
        </p:nvPicPr>
        <p:blipFill rotWithShape="1">
          <a:blip r:embed="rId5">
            <a:alphaModFix/>
          </a:blip>
          <a:srcRect b="0" l="0" r="0" t="0"/>
          <a:stretch/>
        </p:blipFill>
        <p:spPr>
          <a:xfrm>
            <a:off x="545360" y="2310245"/>
            <a:ext cx="7561227" cy="1150893"/>
          </a:xfrm>
          <a:prstGeom prst="rect">
            <a:avLst/>
          </a:prstGeom>
          <a:noFill/>
          <a:ln>
            <a:noFill/>
          </a:ln>
        </p:spPr>
      </p:pic>
      <p:sp>
        <p:nvSpPr>
          <p:cNvPr id="324" name="Google Shape;324;p7"/>
          <p:cNvSpPr txBox="1"/>
          <p:nvPr/>
        </p:nvSpPr>
        <p:spPr>
          <a:xfrm>
            <a:off x="729880" y="3620696"/>
            <a:ext cx="704867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C9D1D9"/>
              </a:buClr>
              <a:buSzPts val="2000"/>
              <a:buFont typeface="Arial"/>
              <a:buChar char="•"/>
            </a:pPr>
            <a:r>
              <a:rPr lang="en-US" sz="2000">
                <a:solidFill>
                  <a:srgbClr val="C9D1D9"/>
                </a:solidFill>
                <a:latin typeface="Arial Black"/>
                <a:ea typeface="Arial Black"/>
                <a:cs typeface="Arial Black"/>
                <a:sym typeface="Arial Black"/>
              </a:rPr>
              <a:t>Total number of users on Instagram, total number of posts on Instagram and number of times an average user posts on Instagram:- </a:t>
            </a:r>
            <a:endParaRPr sz="2000">
              <a:solidFill>
                <a:schemeClr val="lt1"/>
              </a:solidFill>
              <a:latin typeface="Arial Black"/>
              <a:ea typeface="Arial Black"/>
              <a:cs typeface="Arial Black"/>
              <a:sym typeface="Arial Black"/>
            </a:endParaRPr>
          </a:p>
        </p:txBody>
      </p:sp>
      <p:pic>
        <p:nvPicPr>
          <p:cNvPr id="325" name="Google Shape;325;p7"/>
          <p:cNvPicPr preferRelativeResize="0"/>
          <p:nvPr/>
        </p:nvPicPr>
        <p:blipFill rotWithShape="1">
          <a:blip r:embed="rId6">
            <a:alphaModFix/>
          </a:blip>
          <a:srcRect b="0" l="0" r="0" t="0"/>
          <a:stretch/>
        </p:blipFill>
        <p:spPr>
          <a:xfrm>
            <a:off x="781136" y="4945647"/>
            <a:ext cx="7427963" cy="1015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pic>
        <p:nvPicPr>
          <p:cNvPr id="331" name="Google Shape;331;p8"/>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332" name="Google Shape;332;p8"/>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333" name="Google Shape;333;p8"/>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sz="1600" cap="none">
              <a:solidFill>
                <a:schemeClr val="lt1"/>
              </a:solidFill>
              <a:latin typeface="Garamond"/>
              <a:ea typeface="Garamond"/>
              <a:cs typeface="Garamond"/>
              <a:sym typeface="Garamond"/>
            </a:endParaRPr>
          </a:p>
        </p:txBody>
      </p:sp>
      <p:sp>
        <p:nvSpPr>
          <p:cNvPr id="334" name="Google Shape;334;p8"/>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335" name="Google Shape;335;p8"/>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sz="1800">
              <a:solidFill>
                <a:schemeClr val="lt1"/>
              </a:solidFill>
              <a:latin typeface="Calibri"/>
              <a:ea typeface="Calibri"/>
              <a:cs typeface="Calibri"/>
              <a:sym typeface="Calibri"/>
            </a:endParaRPr>
          </a:p>
        </p:txBody>
      </p:sp>
      <p:sp>
        <p:nvSpPr>
          <p:cNvPr id="336" name="Google Shape;336;p8"/>
          <p:cNvSpPr txBox="1"/>
          <p:nvPr/>
        </p:nvSpPr>
        <p:spPr>
          <a:xfrm>
            <a:off x="1344947" y="2462319"/>
            <a:ext cx="5131711"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sz="1800">
              <a:solidFill>
                <a:srgbClr val="C9D1D9"/>
              </a:solidFill>
              <a:latin typeface="Arial"/>
              <a:ea typeface="Arial"/>
              <a:cs typeface="Arial"/>
              <a:sym typeface="Arial"/>
            </a:endParaRPr>
          </a:p>
        </p:txBody>
      </p:sp>
      <p:sp>
        <p:nvSpPr>
          <p:cNvPr id="337" name="Google Shape;337;p8"/>
          <p:cNvSpPr txBox="1"/>
          <p:nvPr/>
        </p:nvSpPr>
        <p:spPr>
          <a:xfrm>
            <a:off x="1714453" y="883266"/>
            <a:ext cx="6627823"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Arial Black"/>
                <a:ea typeface="Arial Black"/>
                <a:cs typeface="Arial Black"/>
                <a:sym typeface="Arial Black"/>
              </a:rPr>
              <a:t>List of all the fake accounts on Instagram:-</a:t>
            </a:r>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Garamond"/>
              <a:ea typeface="Garamond"/>
              <a:cs typeface="Garamond"/>
              <a:sym typeface="Garamond"/>
            </a:endParaRPr>
          </a:p>
        </p:txBody>
      </p:sp>
      <p:pic>
        <p:nvPicPr>
          <p:cNvPr id="338" name="Google Shape;338;p8"/>
          <p:cNvPicPr preferRelativeResize="0"/>
          <p:nvPr/>
        </p:nvPicPr>
        <p:blipFill rotWithShape="1">
          <a:blip r:embed="rId5">
            <a:alphaModFix/>
          </a:blip>
          <a:srcRect b="0" l="0" r="0" t="0"/>
          <a:stretch/>
        </p:blipFill>
        <p:spPr>
          <a:xfrm>
            <a:off x="2564220" y="1863654"/>
            <a:ext cx="3626018" cy="47298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pic>
        <p:nvPicPr>
          <p:cNvPr id="344" name="Google Shape;344;p9"/>
          <p:cNvPicPr preferRelativeResize="0"/>
          <p:nvPr/>
        </p:nvPicPr>
        <p:blipFill rotWithShape="1">
          <a:blip r:embed="rId4">
            <a:alphaModFix/>
          </a:blip>
          <a:srcRect b="0" l="0" r="0" t="0"/>
          <a:stretch/>
        </p:blipFill>
        <p:spPr>
          <a:xfrm>
            <a:off x="0" y="0"/>
            <a:ext cx="9141618" cy="6856214"/>
          </a:xfrm>
          <a:prstGeom prst="rect">
            <a:avLst/>
          </a:prstGeom>
          <a:noFill/>
          <a:ln>
            <a:noFill/>
          </a:ln>
        </p:spPr>
      </p:pic>
      <p:pic>
        <p:nvPicPr>
          <p:cNvPr id="345" name="Google Shape;345;p9"/>
          <p:cNvPicPr preferRelativeResize="0"/>
          <p:nvPr/>
        </p:nvPicPr>
        <p:blipFill rotWithShape="1">
          <a:blip r:embed="rId4">
            <a:alphaModFix/>
          </a:blip>
          <a:srcRect b="0" l="0" r="0" t="0"/>
          <a:stretch/>
        </p:blipFill>
        <p:spPr>
          <a:xfrm>
            <a:off x="0" y="0"/>
            <a:ext cx="9141618" cy="6856214"/>
          </a:xfrm>
          <a:prstGeom prst="rect">
            <a:avLst/>
          </a:prstGeom>
          <a:noFill/>
          <a:ln>
            <a:noFill/>
          </a:ln>
        </p:spPr>
      </p:pic>
      <p:sp>
        <p:nvSpPr>
          <p:cNvPr id="346" name="Google Shape;346;p9"/>
          <p:cNvSpPr/>
          <p:nvPr/>
        </p:nvSpPr>
        <p:spPr>
          <a:xfrm>
            <a:off x="387349" y="-18309"/>
            <a:ext cx="8369301" cy="6894618"/>
          </a:xfrm>
          <a:custGeom>
            <a:rect b="b" l="l" r="r" t="t"/>
            <a:pathLst>
              <a:path extrusionOk="0" h="1440" w="2331">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dk1">
              <a:alpha val="60000"/>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sz="1600" cap="none">
              <a:solidFill>
                <a:schemeClr val="lt1"/>
              </a:solidFill>
              <a:latin typeface="Garamond"/>
              <a:ea typeface="Garamond"/>
              <a:cs typeface="Garamond"/>
              <a:sym typeface="Garamond"/>
            </a:endParaRPr>
          </a:p>
        </p:txBody>
      </p:sp>
      <p:sp>
        <p:nvSpPr>
          <p:cNvPr id="347" name="Google Shape;347;p9"/>
          <p:cNvSpPr txBox="1"/>
          <p:nvPr>
            <p:ph type="ctrTitle"/>
          </p:nvPr>
        </p:nvSpPr>
        <p:spPr>
          <a:xfrm>
            <a:off x="1035050" y="838200"/>
            <a:ext cx="7077869" cy="1227667"/>
          </a:xfrm>
          <a:prstGeom prst="rect">
            <a:avLst/>
          </a:prstGeom>
          <a:noFill/>
          <a:ln>
            <a:noFill/>
          </a:ln>
        </p:spPr>
        <p:txBody>
          <a:bodyPr anchorCtr="0" anchor="ctr" bIns="45700" lIns="91425" spcFirstLastPara="1" rIns="91425" wrap="square" tIns="45700">
            <a:normAutofit/>
          </a:bodyPr>
          <a:lstStyle/>
          <a:p>
            <a:pPr indent="-685800" lvl="0" marL="685800" rtl="0" algn="l">
              <a:spcBef>
                <a:spcPts val="0"/>
              </a:spcBef>
              <a:spcAft>
                <a:spcPts val="0"/>
              </a:spcAft>
              <a:buClr>
                <a:schemeClr val="lt1"/>
              </a:buClr>
              <a:buSzPts val="3600"/>
              <a:buFont typeface="Calibri"/>
              <a:buNone/>
            </a:pPr>
            <a:r>
              <a:t/>
            </a:r>
            <a:endParaRPr sz="3600"/>
          </a:p>
          <a:p>
            <a:pPr indent="-457200" lvl="0" marL="457200" rtl="0" algn="l">
              <a:spcBef>
                <a:spcPts val="0"/>
              </a:spcBef>
              <a:spcAft>
                <a:spcPts val="0"/>
              </a:spcAft>
              <a:buClr>
                <a:schemeClr val="lt1"/>
              </a:buClr>
              <a:buSzPts val="3600"/>
              <a:buFont typeface="Calibri"/>
              <a:buNone/>
            </a:pPr>
            <a:r>
              <a:t/>
            </a:r>
            <a:endParaRPr sz="3600"/>
          </a:p>
        </p:txBody>
      </p:sp>
      <p:sp>
        <p:nvSpPr>
          <p:cNvPr id="348" name="Google Shape;348;p9"/>
          <p:cNvSpPr txBox="1"/>
          <p:nvPr/>
        </p:nvSpPr>
        <p:spPr>
          <a:xfrm>
            <a:off x="1035050" y="2006601"/>
            <a:ext cx="7077869" cy="37846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t/>
            </a:r>
            <a:endParaRPr b="1" sz="1800">
              <a:solidFill>
                <a:schemeClr val="lt1"/>
              </a:solidFill>
              <a:latin typeface="Calibri"/>
              <a:ea typeface="Calibri"/>
              <a:cs typeface="Calibri"/>
              <a:sym typeface="Calibri"/>
            </a:endParaRPr>
          </a:p>
        </p:txBody>
      </p:sp>
      <p:sp>
        <p:nvSpPr>
          <p:cNvPr id="349" name="Google Shape;349;p9"/>
          <p:cNvSpPr txBox="1"/>
          <p:nvPr/>
        </p:nvSpPr>
        <p:spPr>
          <a:xfrm>
            <a:off x="1344947" y="2462319"/>
            <a:ext cx="5131711"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sz="1800">
              <a:solidFill>
                <a:srgbClr val="C9D1D9"/>
              </a:solidFill>
              <a:latin typeface="Arial"/>
              <a:ea typeface="Arial"/>
              <a:cs typeface="Arial"/>
              <a:sym typeface="Arial"/>
            </a:endParaRPr>
          </a:p>
        </p:txBody>
      </p:sp>
      <p:sp>
        <p:nvSpPr>
          <p:cNvPr id="350" name="Google Shape;350;p9"/>
          <p:cNvSpPr txBox="1"/>
          <p:nvPr/>
        </p:nvSpPr>
        <p:spPr>
          <a:xfrm>
            <a:off x="1550435" y="1744360"/>
            <a:ext cx="6627823" cy="24314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8160C2"/>
                </a:solidFill>
                <a:latin typeface="Trebuchet MS"/>
                <a:ea typeface="Trebuchet MS"/>
                <a:cs typeface="Trebuchet MS"/>
                <a:sym typeface="Trebuchet MS"/>
              </a:rPr>
              <a:t>RESULTS:</a:t>
            </a:r>
            <a:endParaRPr sz="3200">
              <a:solidFill>
                <a:srgbClr val="8160C2"/>
              </a:solidFill>
              <a:highlight>
                <a:srgbClr val="00FFFF"/>
              </a:highlight>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I have got much knowledge about creating database and about SQL &amp; I also got knowledge about marketing techniques</a:t>
            </a:r>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