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!-- RDG{s0m3th1ng_b3g1ns,s0m3th1ng_3nds} --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296" y="2861188"/>
            <a:ext cx="7779775" cy="1467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7" y="4336022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5" y="88064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66568"/>
            <a:ext cx="8246070" cy="31119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14" y="406537"/>
            <a:ext cx="64087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129" y="1143000"/>
            <a:ext cx="6430297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20079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9947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46711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9947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46711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670" y="2802193"/>
            <a:ext cx="7086599" cy="1504330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7" y="4299149"/>
            <a:ext cx="7064476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2018-09-06T12:17:12Z</dcterms:modified>
</cp:coreProperties>
</file>