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67" r:id="rId2"/>
    <p:sldId id="257" r:id="rId3"/>
    <p:sldId id="259" r:id="rId4"/>
    <p:sldId id="260" r:id="rId5"/>
    <p:sldId id="261" r:id="rId6"/>
    <p:sldId id="263" r:id="rId7"/>
    <p:sldId id="268" r:id="rId8"/>
    <p:sldId id="274" r:id="rId9"/>
    <p:sldId id="275" r:id="rId10"/>
    <p:sldId id="277" r:id="rId11"/>
    <p:sldId id="269" r:id="rId12"/>
    <p:sldId id="272" r:id="rId13"/>
    <p:sldId id="271" r:id="rId14"/>
    <p:sldId id="273" r:id="rId15"/>
    <p:sldId id="278" r:id="rId16"/>
    <p:sldId id="27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Department of CSE, KGiSL Institute of Technology, Coimbatore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hape 114"/>
          <p:cNvSpPr txBox="1">
            <a:spLocks/>
          </p:cNvSpPr>
          <p:nvPr/>
        </p:nvSpPr>
        <p:spPr>
          <a:xfrm>
            <a:off x="730500" y="404664"/>
            <a:ext cx="7772400" cy="8604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18275" bIns="0" anchor="b" anchorCtr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5600" b="1" kern="1200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-254000" algn="ctr">
              <a:spcBef>
                <a:spcPts val="0"/>
              </a:spcBef>
              <a:buClr>
                <a:srgbClr val="4CE0EA"/>
              </a:buClr>
              <a:buSzPts val="4000"/>
              <a:buFont typeface="Calibri"/>
              <a:buNone/>
            </a:pPr>
            <a:r>
              <a:rPr lang="en-IN" sz="4000" b="0" dirty="0" err="1" smtClean="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Nsure</a:t>
            </a:r>
            <a:r>
              <a:rPr lang="en-IN" sz="4000" b="0" dirty="0" smtClean="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 Motor Policy Issuance System</a:t>
            </a:r>
            <a:endParaRPr lang="en-IN" sz="4000" b="0" dirty="0">
              <a:solidFill>
                <a:srgbClr val="4CE0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15"/>
          <p:cNvSpPr txBox="1"/>
          <p:nvPr/>
        </p:nvSpPr>
        <p:spPr>
          <a:xfrm>
            <a:off x="730500" y="1265089"/>
            <a:ext cx="7557000" cy="489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</a:pPr>
            <a:r>
              <a:rPr lang="en-IN" sz="30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Members</a:t>
            </a:r>
          </a:p>
          <a:p>
            <a:pPr marL="0" marR="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</a:pPr>
            <a:r>
              <a:rPr lang="en-IN" sz="3000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MohanaKrishnan</a:t>
            </a:r>
            <a:r>
              <a:rPr lang="en-IN" sz="30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S</a:t>
            </a:r>
          </a:p>
          <a:p>
            <a:pPr marL="0" marR="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</a:pPr>
            <a:r>
              <a:rPr lang="en-IN" sz="3000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Jeya</a:t>
            </a:r>
            <a:r>
              <a:rPr lang="en-IN" sz="30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IN" sz="3000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Sundari</a:t>
            </a:r>
            <a:r>
              <a:rPr lang="en-IN" sz="30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G</a:t>
            </a:r>
          </a:p>
          <a:p>
            <a:pPr marL="0" marR="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</a:pPr>
            <a:r>
              <a:rPr lang="en-IN" sz="3000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Akshaya</a:t>
            </a:r>
            <a:r>
              <a:rPr lang="en-IN" sz="30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M</a:t>
            </a:r>
          </a:p>
          <a:p>
            <a:pPr marL="0" marR="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</a:pPr>
            <a:r>
              <a:rPr lang="en-IN" sz="30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Jose Antony </a:t>
            </a:r>
            <a:r>
              <a:rPr lang="en-IN" sz="3000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Muthu</a:t>
            </a:r>
            <a:r>
              <a:rPr lang="en-IN" sz="30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S</a:t>
            </a:r>
          </a:p>
          <a:p>
            <a:pPr marL="0" marR="0" lvl="0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</a:pPr>
            <a:r>
              <a:rPr lang="en-IN" sz="30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Guided By</a:t>
            </a:r>
          </a:p>
          <a:p>
            <a:pPr marL="0" marR="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</a:pPr>
            <a:r>
              <a:rPr lang="en-IN" sz="30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Industry mentor : Mrs. </a:t>
            </a:r>
            <a:r>
              <a:rPr lang="en-IN" sz="3000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Yukthika</a:t>
            </a:r>
            <a:endParaRPr lang="en-IN" sz="30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</a:pPr>
            <a:r>
              <a:rPr lang="en-IN" sz="30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Faculty mentor : Mr. Nanda </a:t>
            </a:r>
            <a:r>
              <a:rPr lang="en-IN" sz="3000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kumar</a:t>
            </a:r>
            <a:endParaRPr lang="en-IN" sz="30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792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Architectural Design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7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5904656" cy="4176464"/>
          </a:xfrm>
        </p:spPr>
      </p:pic>
    </p:spTree>
    <p:extLst>
      <p:ext uri="{BB962C8B-B14F-4D97-AF65-F5344CB8AC3E}">
        <p14:creationId xmlns:p14="http://schemas.microsoft.com/office/powerpoint/2010/main" val="182576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72234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Screen shots of modules under progress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" y="1268760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05800" cy="1143000"/>
          </a:xfrm>
        </p:spPr>
        <p:txBody>
          <a:bodyPr/>
          <a:lstStyle/>
          <a:p>
            <a:r>
              <a:rPr lang="en-SG" dirty="0" smtClean="0"/>
              <a:t>Cntd...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664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Cntd...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988840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1418" y="332656"/>
            <a:ext cx="8305800" cy="1143000"/>
          </a:xfrm>
        </p:spPr>
        <p:txBody>
          <a:bodyPr/>
          <a:lstStyle/>
          <a:p>
            <a:r>
              <a:rPr lang="en-SG" dirty="0" smtClean="0"/>
              <a:t>Cntd...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152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SG" sz="5400" dirty="0" err="1"/>
              <a:t>Cntd</a:t>
            </a:r>
            <a:r>
              <a:rPr lang="en-SG" sz="5400" dirty="0"/>
              <a:t>...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7088"/>
            <a:ext cx="8229600" cy="43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34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41785"/>
            <a:ext cx="8229600" cy="1143000"/>
          </a:xfrm>
        </p:spPr>
        <p:txBody>
          <a:bodyPr>
            <a:normAutofit/>
          </a:bodyPr>
          <a:lstStyle/>
          <a:p>
            <a:r>
              <a:rPr lang="en-SG" sz="5400" dirty="0" err="1"/>
              <a:t>Cntd</a:t>
            </a:r>
            <a:r>
              <a:rPr lang="en-SG" sz="5400" dirty="0"/>
              <a:t>...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5576" y="1484785"/>
            <a:ext cx="7053079" cy="483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8920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5638800"/>
            <a:ext cx="3352800" cy="731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Abstract</a:t>
            </a:r>
            <a:br>
              <a:rPr lang="en-US" sz="4400" dirty="0" smtClean="0"/>
            </a:br>
            <a:endParaRPr lang="en-US" sz="4400" dirty="0">
              <a:latin typeface="Cambria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Insurance is a means of risk management process primarily allows individuals, businesses and other entities to protect themselves against significant potential losses and financial hardship at a reasonably affordable rate.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 err="1"/>
              <a:t>NSure</a:t>
            </a:r>
            <a:r>
              <a:rPr lang="en-IN" sz="2800" dirty="0"/>
              <a:t> Insurance project is going to be a product – oriented software solution covering every business area in Insurance and has to provide the statistics defined in Client’s SRS for Motor Insurance processes.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6380" y="23574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Area Introduction-Existing system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buClr>
                <a:schemeClr val="tx1"/>
              </a:buClr>
              <a:buSzPts val="2400"/>
              <a:buChar char="●"/>
            </a:pPr>
            <a:r>
              <a:rPr lang="en-IN" sz="2800" dirty="0" smtClean="0"/>
              <a:t>The existing system contains modules like cover note &amp; quotation issuance, underwriting, renewal &amp; endorsement.</a:t>
            </a:r>
          </a:p>
          <a:p>
            <a:pPr marL="457200" lvl="0" indent="-381000">
              <a:buClr>
                <a:schemeClr val="dk1"/>
              </a:buClr>
              <a:buSzPts val="2400"/>
              <a:buChar char="●"/>
            </a:pPr>
            <a:r>
              <a:rPr lang="en-IN" sz="2800" dirty="0" smtClean="0">
                <a:solidFill>
                  <a:schemeClr val="dk1"/>
                </a:solidFill>
              </a:rPr>
              <a:t>The </a:t>
            </a:r>
            <a:r>
              <a:rPr lang="en-IN" sz="2800" dirty="0">
                <a:solidFill>
                  <a:schemeClr val="dk1"/>
                </a:solidFill>
              </a:rPr>
              <a:t>existing system calculates the loading amount using common Motor </a:t>
            </a:r>
            <a:r>
              <a:rPr lang="en-IN" sz="2800" dirty="0" err="1">
                <a:solidFill>
                  <a:schemeClr val="dk1"/>
                </a:solidFill>
              </a:rPr>
              <a:t>Tariffication</a:t>
            </a:r>
            <a:r>
              <a:rPr lang="en-IN" sz="2800" dirty="0">
                <a:solidFill>
                  <a:schemeClr val="dk1"/>
                </a:solidFill>
              </a:rPr>
              <a:t> principles with Underwriting rules</a:t>
            </a:r>
            <a:r>
              <a:rPr lang="en-IN" sz="28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-IN" sz="2800" dirty="0" smtClean="0">
                <a:solidFill>
                  <a:schemeClr val="dk1"/>
                </a:solidFill>
              </a:rPr>
              <a:t>The existing system has fewer options for users types such as admin &amp; agent and has limited options for agent users.</a:t>
            </a:r>
            <a:endParaRPr lang="en-IN" sz="2800" dirty="0">
              <a:solidFill>
                <a:schemeClr val="dk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Proposed System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66163"/>
            <a:ext cx="8229600" cy="4389120"/>
          </a:xfrm>
        </p:spPr>
        <p:txBody>
          <a:bodyPr>
            <a:normAutofit fontScale="62500" lnSpcReduction="20000"/>
          </a:bodyPr>
          <a:lstStyle/>
          <a:p>
            <a:pPr marL="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onstantia"/>
              </a:rPr>
              <a:t>Proposed System is to implement latest technology for making the system still more beneficial to cover the core areas like integrated client information for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</a:t>
            </a:r>
            <a:r>
              <a:rPr lang="en-US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onstantia"/>
              </a:rPr>
              <a:t>Motor &amp; Non Motor clients ( for Personal Accident Policy)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</a:t>
            </a:r>
            <a:r>
              <a:rPr lang="en-US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onstantia"/>
              </a:rPr>
              <a:t>Policy &amp; Underwriting Administration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3.</a:t>
            </a:r>
            <a:r>
              <a:rPr lang="en-US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onstantia"/>
              </a:rPr>
              <a:t>Endorsement features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4.</a:t>
            </a:r>
            <a:r>
              <a:rPr lang="en-US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onstantia"/>
              </a:rPr>
              <a:t>Renewal alerts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Advantages over existing methods</a:t>
            </a:r>
          </a:p>
          <a:p>
            <a:pPr marL="0" lvl="0" indent="387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system is planned to be built using Java technology (Angular JS 4 &amp; Spring), Jasper Reports and Oracle as database, the system to be developed has to integrate with ongoing maintenance changes without modifying business data and should also minimize the risks.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Future Enhancements</a:t>
            </a:r>
          </a:p>
          <a:p>
            <a:pPr marL="387350" lvl="0" indent="0">
              <a:lnSpc>
                <a:spcPct val="115000"/>
              </a:lnSpc>
              <a:buClr>
                <a:schemeClr val="dk1"/>
              </a:buClr>
              <a:buSzPts val="1100"/>
              <a:buNone/>
            </a:pPr>
            <a:r>
              <a:rPr lang="en-US" sz="2800" dirty="0">
                <a:solidFill>
                  <a:schemeClr val="dk1"/>
                </a:solidFill>
              </a:rPr>
              <a:t>1.</a:t>
            </a:r>
            <a:r>
              <a:rPr lang="en-US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Enhanced features in Agent portal with renewal alerts and endorsement options based on Motor </a:t>
            </a:r>
            <a:r>
              <a:rPr lang="en-US" sz="2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detariffication</a:t>
            </a:r>
            <a:r>
              <a:rPr lang="en-US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process.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 To implement </a:t>
            </a:r>
            <a:r>
              <a:rPr lang="en-US" sz="2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Chatbot</a:t>
            </a:r>
            <a:r>
              <a:rPr lang="en-US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features in Direct Sales &amp; Agent portal.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3. More features in Rule Engine for setting up business/government rules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800" dirty="0">
              <a:solidFill>
                <a:schemeClr val="dk1"/>
              </a:solidFill>
              <a:ea typeface="Constantia"/>
              <a:cs typeface="Constantia"/>
              <a:sym typeface="Constanti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Literature Review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44780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0"/>
              </a:spcBef>
              <a:buSzPts val="2660"/>
              <a:buFont typeface="Noto Sans Symbols"/>
              <a:buChar char="●"/>
            </a:pPr>
            <a:r>
              <a:rPr lang="en-IN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Drawbacks of existing methods</a:t>
            </a:r>
          </a:p>
          <a:p>
            <a:pPr lvl="2" indent="-274320">
              <a:spcBef>
                <a:spcPts val="0"/>
              </a:spcBef>
              <a:buClr>
                <a:schemeClr val="accent3"/>
              </a:buClr>
              <a:buSzPts val="2660"/>
            </a:pP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Implementing Motor </a:t>
            </a:r>
            <a:r>
              <a:rPr lang="en-IN" dirty="0" err="1">
                <a:latin typeface="Cambria"/>
                <a:ea typeface="Cambria"/>
                <a:cs typeface="Cambria"/>
                <a:sym typeface="Cambria"/>
              </a:rPr>
              <a:t>detariffication</a:t>
            </a: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 process in </a:t>
            </a:r>
            <a:r>
              <a:rPr lang="en-IN" dirty="0" smtClean="0"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640080" lvl="2" indent="0">
              <a:spcBef>
                <a:spcPts val="0"/>
              </a:spcBef>
              <a:buClr>
                <a:schemeClr val="accent3"/>
              </a:buClr>
              <a:buSzPts val="2660"/>
              <a:buNone/>
            </a:pPr>
            <a:endParaRPr lang="en-IN" dirty="0">
              <a:latin typeface="Cambria"/>
              <a:ea typeface="Cambria"/>
              <a:cs typeface="Cambria"/>
              <a:sym typeface="Cambria"/>
            </a:endParaRPr>
          </a:p>
          <a:p>
            <a:pPr marL="1490980" lvl="2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Web services</a:t>
            </a:r>
          </a:p>
          <a:p>
            <a:pPr marL="1490980" lvl="2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Direct Sales portal</a:t>
            </a:r>
          </a:p>
          <a:p>
            <a:pPr marL="1490980" lvl="2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Agent portal</a:t>
            </a:r>
          </a:p>
          <a:p>
            <a:pPr marL="1554480" lvl="2" indent="-406400">
              <a:spcBef>
                <a:spcPts val="0"/>
              </a:spcBef>
              <a:buSzPts val="2800"/>
              <a:buNone/>
            </a:pPr>
            <a:endParaRPr lang="en-IN" dirty="0">
              <a:latin typeface="Cambria"/>
              <a:ea typeface="Cambria"/>
              <a:cs typeface="Cambria"/>
              <a:sym typeface="Cambria"/>
            </a:endParaRPr>
          </a:p>
          <a:p>
            <a:pPr marL="640080" lvl="2" indent="0">
              <a:spcBef>
                <a:spcPts val="0"/>
              </a:spcBef>
              <a:buNone/>
            </a:pPr>
            <a:r>
              <a:rPr lang="en-IN" b="1" dirty="0">
                <a:latin typeface="Cambria"/>
                <a:ea typeface="Cambria"/>
                <a:cs typeface="Cambria"/>
                <a:sym typeface="Cambria"/>
              </a:rPr>
              <a:t>Motor De-</a:t>
            </a:r>
            <a:r>
              <a:rPr lang="en-IN" b="1" dirty="0" err="1">
                <a:latin typeface="Cambria"/>
                <a:ea typeface="Cambria"/>
                <a:cs typeface="Cambria"/>
                <a:sym typeface="Cambria"/>
              </a:rPr>
              <a:t>Tariffication</a:t>
            </a: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 – Is liberalisation of Motor Insurance Tariff (introduced during July 2017).</a:t>
            </a:r>
          </a:p>
          <a:p>
            <a:pPr lvl="0">
              <a:spcBef>
                <a:spcPts val="560"/>
              </a:spcBef>
              <a:buSzPts val="2660"/>
              <a:buFont typeface="Noto Sans Symbols"/>
              <a:buChar char="●"/>
            </a:pPr>
            <a:r>
              <a:rPr lang="en-IN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</a:p>
          <a:p>
            <a:pPr marL="0" lvl="0" indent="0">
              <a:spcBef>
                <a:spcPts val="560"/>
              </a:spcBef>
              <a:buSzPts val="2660"/>
              <a:buNone/>
            </a:pPr>
            <a:r>
              <a:rPr lang="en-IN" sz="2800" dirty="0"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en-IN" sz="2800" dirty="0">
                <a:latin typeface="Cambria" panose="02040503050406030204" pitchFamily="18" charset="0"/>
              </a:rPr>
              <a:t>www.insurance.com.my</a:t>
            </a:r>
            <a:endParaRPr lang="en-IN" sz="2800" i="1" u="sng" dirty="0"/>
          </a:p>
          <a:p>
            <a:pPr marL="0" lvl="0" indent="0">
              <a:spcBef>
                <a:spcPts val="560"/>
              </a:spcBef>
              <a:buSzPts val="2660"/>
              <a:buNone/>
            </a:pPr>
            <a:r>
              <a:rPr lang="en-IN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en-IN" sz="2800" dirty="0">
                <a:latin typeface="Cambria" panose="02040503050406030204" pitchFamily="18" charset="0"/>
              </a:rPr>
              <a:t>www.tutorialspoint.com › Java </a:t>
            </a:r>
            <a:endParaRPr lang="en-IN" sz="2800" dirty="0">
              <a:solidFill>
                <a:schemeClr val="dk1"/>
              </a:solidFill>
              <a:latin typeface="Cambria" panose="02040503050406030204" pitchFamily="18" charset="0"/>
              <a:ea typeface="Cambria"/>
              <a:cs typeface="Cambria"/>
              <a:sym typeface="Cambria"/>
            </a:endParaRPr>
          </a:p>
          <a:p>
            <a:pPr marL="0" lvl="0" indent="0">
              <a:spcBef>
                <a:spcPts val="560"/>
              </a:spcBef>
              <a:buNone/>
            </a:pPr>
            <a:r>
              <a:rPr lang="en-IN" sz="2800" dirty="0">
                <a:latin typeface="Cambria"/>
                <a:ea typeface="Cambria"/>
                <a:cs typeface="Cambria"/>
                <a:sym typeface="Cambria"/>
              </a:rPr>
              <a:t>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04" y="332656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Module Split-up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1904" y="1628800"/>
            <a:ext cx="8229600" cy="4389120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ea typeface="Constantia"/>
                <a:cs typeface="Constantia"/>
                <a:sym typeface="Constantia"/>
              </a:rPr>
              <a:t>Module 1: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ea typeface="Constantia"/>
                <a:cs typeface="Constantia"/>
                <a:sym typeface="Constantia"/>
              </a:rPr>
              <a:t>Quotation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ea typeface="Constantia"/>
                <a:cs typeface="Constantia"/>
                <a:sym typeface="Constantia"/>
              </a:rPr>
              <a:t>New Business 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ea typeface="Constantia"/>
                <a:cs typeface="Constantia"/>
                <a:sym typeface="Constantia"/>
              </a:rPr>
              <a:t>Master &amp; Fleet Policy Creation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dirty="0">
              <a:solidFill>
                <a:schemeClr val="dk1"/>
              </a:solidFill>
              <a:ea typeface="Constantia"/>
              <a:cs typeface="Constantia"/>
              <a:sym typeface="Constantia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ea typeface="Constantia"/>
                <a:cs typeface="Constantia"/>
                <a:sym typeface="Constantia"/>
              </a:rPr>
              <a:t>Module 2: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 err="1">
                <a:solidFill>
                  <a:schemeClr val="dk1"/>
                </a:solidFill>
                <a:ea typeface="Constantia"/>
                <a:cs typeface="Constantia"/>
                <a:sym typeface="Constantia"/>
              </a:rPr>
              <a:t>Covernote</a:t>
            </a:r>
            <a:r>
              <a:rPr lang="en-US" sz="1800" dirty="0">
                <a:solidFill>
                  <a:schemeClr val="dk1"/>
                </a:solidFill>
                <a:ea typeface="Constantia"/>
                <a:cs typeface="Constantia"/>
                <a:sym typeface="Constantia"/>
              </a:rPr>
              <a:t> Options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ea typeface="Constantia"/>
                <a:cs typeface="Constantia"/>
                <a:sym typeface="Constantia"/>
              </a:rPr>
              <a:t>Renewal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ea typeface="Constantia"/>
                <a:cs typeface="Constantia"/>
                <a:sym typeface="Constantia"/>
              </a:rPr>
              <a:t>Road Tax Purpose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ea typeface="Constantia"/>
                <a:cs typeface="Constantia"/>
                <a:sym typeface="Constantia"/>
              </a:rPr>
              <a:t>Transfer of Ownership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solidFill>
                <a:schemeClr val="dk1"/>
              </a:solidFill>
              <a:ea typeface="Constantia"/>
              <a:cs typeface="Constantia"/>
              <a:sym typeface="Constantia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ea typeface="Constantia"/>
                <a:cs typeface="Constantia"/>
                <a:sym typeface="Constantia"/>
              </a:rPr>
              <a:t>Module 3: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ea typeface="Constantia"/>
                <a:cs typeface="Constantia"/>
                <a:sym typeface="Constantia"/>
              </a:rPr>
              <a:t>Endorsement</a:t>
            </a:r>
          </a:p>
          <a:p>
            <a:pPr marL="457200" lvl="0" indent="0">
              <a:spcBef>
                <a:spcPts val="0"/>
              </a:spcBef>
              <a:buNone/>
            </a:pPr>
            <a:endParaRPr lang="en-US" sz="1800" dirty="0">
              <a:solidFill>
                <a:schemeClr val="dk1"/>
              </a:solidFill>
              <a:ea typeface="Constantia"/>
              <a:cs typeface="Constantia"/>
              <a:sym typeface="Constantia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ea typeface="Constantia"/>
                <a:cs typeface="Constantia"/>
                <a:sym typeface="Constantia"/>
              </a:rPr>
              <a:t>Module 4: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ea typeface="Constantia"/>
                <a:cs typeface="Constantia"/>
                <a:sym typeface="Constantia"/>
              </a:rPr>
              <a:t>Enquiry and Reporting 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1800" dirty="0">
              <a:solidFill>
                <a:schemeClr val="dk1"/>
              </a:solidFill>
              <a:ea typeface="Constantia"/>
              <a:cs typeface="Constantia"/>
              <a:sym typeface="Constantia"/>
            </a:endParaRP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Architectural Design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9"/>
            <a:ext cx="6696744" cy="49838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Architectural Design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7"/>
            <a:ext cx="7200800" cy="4911824"/>
          </a:xfrm>
        </p:spPr>
      </p:pic>
    </p:spTree>
    <p:extLst>
      <p:ext uri="{BB962C8B-B14F-4D97-AF65-F5344CB8AC3E}">
        <p14:creationId xmlns:p14="http://schemas.microsoft.com/office/powerpoint/2010/main" val="33904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Architectural Design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43001"/>
            <a:ext cx="6264696" cy="5181600"/>
          </a:xfrm>
        </p:spPr>
      </p:pic>
    </p:spTree>
    <p:extLst>
      <p:ext uri="{BB962C8B-B14F-4D97-AF65-F5344CB8AC3E}">
        <p14:creationId xmlns:p14="http://schemas.microsoft.com/office/powerpoint/2010/main" val="11181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irst_review_template_2_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First_review_template_2_</Template>
  <TotalTime>488</TotalTime>
  <Words>457</Words>
  <Application>Microsoft Office PowerPoint</Application>
  <PresentationFormat>On-screen Show (4:3)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</vt:lpstr>
      <vt:lpstr>Constantia</vt:lpstr>
      <vt:lpstr>Noto Sans Symbols</vt:lpstr>
      <vt:lpstr>Wingdings</vt:lpstr>
      <vt:lpstr>Wingdings 2</vt:lpstr>
      <vt:lpstr>First_review_template_2_</vt:lpstr>
      <vt:lpstr>PowerPoint Presentation</vt:lpstr>
      <vt:lpstr>Abstract </vt:lpstr>
      <vt:lpstr>Area Introduction-Existing system</vt:lpstr>
      <vt:lpstr>Proposed System</vt:lpstr>
      <vt:lpstr>Literature Review</vt:lpstr>
      <vt:lpstr>Module Split-up</vt:lpstr>
      <vt:lpstr>Architectural Design </vt:lpstr>
      <vt:lpstr>Architectural Design </vt:lpstr>
      <vt:lpstr>Architectural Design </vt:lpstr>
      <vt:lpstr>Architectural Design </vt:lpstr>
      <vt:lpstr>Screen shots of modules under progress.</vt:lpstr>
      <vt:lpstr>Cntd...</vt:lpstr>
      <vt:lpstr>Cntd...</vt:lpstr>
      <vt:lpstr>Cntd...</vt:lpstr>
      <vt:lpstr>Cntd...</vt:lpstr>
      <vt:lpstr>Cntd...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Dhilip A</dc:creator>
  <cp:lastModifiedBy>Windows User</cp:lastModifiedBy>
  <cp:revision>50</cp:revision>
  <dcterms:created xsi:type="dcterms:W3CDTF">2016-02-10T05:30:40Z</dcterms:created>
  <dcterms:modified xsi:type="dcterms:W3CDTF">2018-01-18T05:18:31Z</dcterms:modified>
</cp:coreProperties>
</file>