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tantia" panose="0203060205030603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C183E-B03A-4DB0-BE20-02CEB22F5693}">
  <a:tblStyle styleId="{4CDC183E-B03A-4DB0-BE20-02CEB22F56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8946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17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42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21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92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37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50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95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71600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 b="0" i="0" u="none" strike="noStrike" cap="none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1839398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 b="0" i="0" u="none" strike="noStrike" cap="none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6745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 b="0" i="0" u="none" strike="noStrike" cap="none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8999425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 b="0" i="0" u="none" strike="noStrike" cap="none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1687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 b="0" i="0" u="none" strike="noStrike" cap="none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933595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52478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63646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09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9806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2921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90827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1149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95920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312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96860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IN" sz="1200" b="0" i="0" u="none" strike="noStrike" cap="none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5259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7772400" cy="15876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18275" bIns="0" anchor="b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rgbClr val="4CE0EA"/>
              </a:buClr>
              <a:buSzPts val="4000"/>
              <a:buFont typeface="Calibri"/>
              <a:buNone/>
            </a:pPr>
            <a:r>
              <a:rPr lang="en-IN" sz="4800" b="1" i="0" u="none" strike="noStrike" cap="none" dirty="0" err="1">
                <a:solidFill>
                  <a:srgbClr val="FF0000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Nsure</a:t>
            </a:r>
            <a:r>
              <a:rPr lang="en-IN" sz="4800" b="1" i="0" u="none" strike="noStrike" cap="none" dirty="0">
                <a:solidFill>
                  <a:srgbClr val="FF0000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 Motor </a:t>
            </a:r>
            <a:r>
              <a:rPr lang="en-IN" sz="4800" b="1" i="0" u="none" strike="noStrike" cap="none" dirty="0" smtClean="0">
                <a:solidFill>
                  <a:srgbClr val="FF0000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Policy </a:t>
            </a:r>
            <a:r>
              <a:rPr lang="en-IN" sz="4800" b="1" i="0" u="none" strike="noStrike" cap="none" dirty="0">
                <a:solidFill>
                  <a:srgbClr val="FF0000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Issuance System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85800" y="2511188"/>
            <a:ext cx="7557000" cy="418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Members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MohanaKrishnan</a:t>
            </a: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Jeya</a:t>
            </a: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Sundari</a:t>
            </a: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 G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Akshaya M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Jose Antony </a:t>
            </a: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Muthu</a:t>
            </a: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</a:p>
          <a:p>
            <a:pPr marL="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Guided By</a:t>
            </a: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Industry mentor : </a:t>
            </a: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Mrs.</a:t>
            </a: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Yukthika</a:t>
            </a:r>
            <a:endParaRPr lang="en-IN" sz="3000" dirty="0">
              <a:solidFill>
                <a:schemeClr val="accent2">
                  <a:lumMod val="75000"/>
                </a:schemeClr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</a:pP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Faculty mentor : </a:t>
            </a: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Mr.</a:t>
            </a:r>
            <a:r>
              <a:rPr lang="en-IN" sz="3000" dirty="0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 Nanda </a:t>
            </a:r>
            <a:r>
              <a:rPr lang="en-IN" sz="3000" dirty="0" err="1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kumar</a:t>
            </a:r>
            <a:endParaRPr lang="en-IN" sz="3000" dirty="0">
              <a:solidFill>
                <a:schemeClr val="accent2">
                  <a:lumMod val="75000"/>
                </a:schemeClr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51396" algn="l" rtl="0">
              <a:spcBef>
                <a:spcPts val="0"/>
              </a:spcBef>
              <a:buClr>
                <a:schemeClr val="dk2"/>
              </a:buClr>
              <a:buSzPts val="3959"/>
              <a:buFont typeface="Calibri"/>
              <a:buNone/>
            </a:pPr>
            <a:r>
              <a:rPr lang="en-IN" sz="3959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br>
              <a:rPr lang="en-IN" sz="3959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3959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76D9E8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737580"/>
            <a:ext cx="72043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Insurance is a means of risk management process primarily allows individuals, businesses and other entities to protect themselves against significant potential losses and financial hardship at a reasonably affordable rate.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err="1"/>
              <a:t>NSure</a:t>
            </a:r>
            <a:r>
              <a:rPr lang="en-IN" sz="2400" dirty="0"/>
              <a:t> Insurance project is going to be a product – oriented software solution covering every business area in Insurance and has to provide the statistics defined in Client’s SRS for Motor </a:t>
            </a:r>
            <a:r>
              <a:rPr lang="en-IN" sz="2400" dirty="0" smtClean="0"/>
              <a:t>Insurance </a:t>
            </a:r>
            <a:r>
              <a:rPr lang="en-IN" sz="2400" dirty="0"/>
              <a:t>processes.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51396" algn="l" rtl="0">
              <a:spcBef>
                <a:spcPts val="0"/>
              </a:spcBef>
              <a:buClr>
                <a:schemeClr val="dk2"/>
              </a:buClr>
              <a:buSzPts val="3959"/>
              <a:buFont typeface="Cambria"/>
              <a:buNone/>
            </a:pPr>
            <a:r>
              <a:rPr lang="en-IN" sz="3959" b="0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Area Introduction-Existing system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76D9E8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81000" y="2099400"/>
            <a:ext cx="7340100" cy="36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buSzPts val="2400"/>
              <a:buChar char="●"/>
            </a:pPr>
            <a:r>
              <a:rPr lang="en-IN" sz="2400" dirty="0">
                <a:latin typeface="+mn-lt"/>
              </a:rPr>
              <a:t>The existing system contains modules </a:t>
            </a:r>
            <a:r>
              <a:rPr lang="en-IN" sz="2400" dirty="0" smtClean="0">
                <a:latin typeface="+mn-lt"/>
              </a:rPr>
              <a:t>like</a:t>
            </a:r>
            <a:r>
              <a:rPr lang="en-IN" sz="2400" dirty="0" smtClean="0"/>
              <a:t> cover note &amp; quotation issuance, </a:t>
            </a:r>
            <a:r>
              <a:rPr lang="en-IN" sz="2400" dirty="0" smtClean="0">
                <a:latin typeface="+mn-lt"/>
              </a:rPr>
              <a:t>underwriting, renewal &amp; endorsement.</a:t>
            </a:r>
            <a:endParaRPr lang="en-IN" sz="2400" dirty="0">
              <a:latin typeface="+mn-lt"/>
            </a:endParaRPr>
          </a:p>
          <a:p>
            <a:pPr marL="457200" lvl="0" indent="-381000"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+mn-lt"/>
              </a:rPr>
              <a:t>The existing system </a:t>
            </a:r>
            <a:r>
              <a:rPr lang="en-IN" sz="2400" dirty="0" smtClean="0">
                <a:solidFill>
                  <a:schemeClr val="dk1"/>
                </a:solidFill>
                <a:latin typeface="+mn-lt"/>
              </a:rPr>
              <a:t>calculates </a:t>
            </a:r>
            <a:r>
              <a:rPr lang="en-IN" sz="2400" dirty="0">
                <a:solidFill>
                  <a:schemeClr val="dk1"/>
                </a:solidFill>
                <a:latin typeface="+mn-lt"/>
              </a:rPr>
              <a:t>the loading amount </a:t>
            </a:r>
            <a:r>
              <a:rPr lang="en-IN" sz="2400" dirty="0" smtClean="0">
                <a:solidFill>
                  <a:schemeClr val="dk1"/>
                </a:solidFill>
              </a:rPr>
              <a:t>using common Motor Tariffication principles </a:t>
            </a:r>
            <a:r>
              <a:rPr lang="en-IN" sz="2400" dirty="0" smtClean="0">
                <a:solidFill>
                  <a:schemeClr val="dk1"/>
                </a:solidFill>
                <a:latin typeface="+mn-lt"/>
              </a:rPr>
              <a:t>with Underwriting rules.</a:t>
            </a:r>
            <a:endParaRPr lang="en-IN" sz="2400" dirty="0">
              <a:solidFill>
                <a:schemeClr val="dk1"/>
              </a:solidFill>
              <a:latin typeface="+mn-lt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+mn-lt"/>
              </a:rPr>
              <a:t>The existing system has </a:t>
            </a:r>
            <a:r>
              <a:rPr lang="en-IN" sz="2400" dirty="0" smtClean="0">
                <a:solidFill>
                  <a:schemeClr val="dk1"/>
                </a:solidFill>
                <a:latin typeface="+mn-lt"/>
              </a:rPr>
              <a:t>fewer options for users types such </a:t>
            </a:r>
            <a:r>
              <a:rPr lang="en-IN" sz="2400" dirty="0">
                <a:solidFill>
                  <a:schemeClr val="dk1"/>
                </a:solidFill>
                <a:latin typeface="+mn-lt"/>
              </a:rPr>
              <a:t>as </a:t>
            </a:r>
            <a:r>
              <a:rPr lang="en-IN" sz="2400" dirty="0" smtClean="0">
                <a:solidFill>
                  <a:schemeClr val="dk1"/>
                </a:solidFill>
                <a:latin typeface="+mn-lt"/>
              </a:rPr>
              <a:t>admin &amp; agent and has limited options for agent users.</a:t>
            </a:r>
            <a:endParaRPr lang="en-IN" sz="2400" dirty="0">
              <a:solidFill>
                <a:schemeClr val="dk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1000" y="892124"/>
            <a:ext cx="8229600" cy="51511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51396" algn="l" rtl="0">
              <a:spcBef>
                <a:spcPts val="0"/>
              </a:spcBef>
              <a:buClr>
                <a:schemeClr val="dk2"/>
              </a:buClr>
              <a:buSzPts val="3959"/>
              <a:buFont typeface="Cambria"/>
              <a:buNone/>
            </a:pPr>
            <a:r>
              <a:rPr lang="en-IN" sz="3959" b="0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Proposed System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76D9E8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  <p:sp>
        <p:nvSpPr>
          <p:cNvPr id="136" name="Shape 136"/>
          <p:cNvSpPr/>
          <p:nvPr/>
        </p:nvSpPr>
        <p:spPr>
          <a:xfrm>
            <a:off x="228600" y="1280615"/>
            <a:ext cx="8382000" cy="5148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Proposed System is to implement latest technology for making the system still more beneficial to cover the core areas like integrated client information for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Motor &amp; Non Motor </a:t>
            </a:r>
            <a:r>
              <a:rPr lang="en-I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clients ( for Personal Accident Policy)</a:t>
            </a:r>
            <a:endParaRPr lang="en-IN" sz="1800" dirty="0">
              <a:solidFill>
                <a:schemeClr val="dk1"/>
              </a:solidFill>
              <a:latin typeface="Cambria"/>
              <a:ea typeface="Cambria"/>
              <a:cs typeface="Cambria"/>
              <a:sym typeface="Constantia"/>
            </a:endParaRP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</a:t>
            </a: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Policy &amp; Underwriting Administration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</a:t>
            </a: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Endorsement features</a:t>
            </a: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</a:t>
            </a: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onstantia"/>
              </a:rPr>
              <a:t>Renewal alerts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Advantages over existing methods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is planned to be built using Java technology (Angular JS </a:t>
            </a:r>
            <a:r>
              <a:rPr lang="en-I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 </a:t>
            </a: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 Spring), Jasper Reports and Oracle as database, the system to be developed has to integrate with ongoing maintenance changes without modifying business data and should also minimize the risks.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Future Enhancements</a:t>
            </a:r>
          </a:p>
          <a:p>
            <a:pPr marL="457200" lvl="0" indent="-6985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sz="1800" dirty="0">
                <a:solidFill>
                  <a:schemeClr val="dk1"/>
                </a:solidFill>
              </a:rPr>
              <a:t>1</a:t>
            </a:r>
            <a:r>
              <a:rPr lang="en-IN" sz="1800" dirty="0" smtClean="0">
                <a:solidFill>
                  <a:schemeClr val="dk1"/>
                </a:solidFill>
              </a:rPr>
              <a:t>.</a:t>
            </a:r>
            <a:r>
              <a:rPr lang="en-I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Enhanced features in Agent portal with renewal alerts and endorsement options based on Motor detariffication process.</a:t>
            </a:r>
            <a:endParaRPr lang="en-IN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-I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To implement </a:t>
            </a:r>
            <a:r>
              <a:rPr lang="en-IN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Chatbot</a:t>
            </a:r>
            <a:r>
              <a:rPr lang="en-I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features in Direct </a:t>
            </a: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Sales </a:t>
            </a:r>
            <a:r>
              <a:rPr lang="en-I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 Agent portal.</a:t>
            </a:r>
            <a:endParaRPr lang="en-IN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-IN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More features in Rule </a:t>
            </a:r>
            <a:r>
              <a:rPr lang="en-IN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Engine for setting up business/government rules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79400" algn="l" rtl="0">
              <a:spcBef>
                <a:spcPts val="0"/>
              </a:spcBef>
              <a:buClr>
                <a:schemeClr val="dk2"/>
              </a:buClr>
              <a:buSzPts val="4400"/>
              <a:buFont typeface="Cambria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Literature Review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idx="1"/>
          </p:nvPr>
        </p:nvSpPr>
        <p:spPr>
          <a:xfrm>
            <a:off x="609599" y="1897040"/>
            <a:ext cx="6787488" cy="41579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Drawbacks of existing </a:t>
            </a:r>
            <a:r>
              <a:rPr lang="en-IN" sz="28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</a:p>
          <a:p>
            <a:pPr marL="868680" lvl="2" indent="0">
              <a:spcBef>
                <a:spcPts val="0"/>
              </a:spcBef>
              <a:buClr>
                <a:schemeClr val="accent3"/>
              </a:buClr>
              <a:buSzPts val="2660"/>
              <a:buNone/>
            </a:pPr>
            <a:r>
              <a:rPr lang="en-IN" sz="1800" dirty="0" smtClean="0">
                <a:latin typeface="Cambria"/>
                <a:ea typeface="Cambria"/>
                <a:cs typeface="Cambria"/>
                <a:sym typeface="Cambria"/>
              </a:rPr>
              <a:t>Implementing Motor detariffication process in :</a:t>
            </a:r>
            <a:endParaRPr lang="en-IN" sz="1800" dirty="0">
              <a:latin typeface="Cambria"/>
              <a:ea typeface="Cambria"/>
              <a:cs typeface="Cambria"/>
              <a:sym typeface="Cambria"/>
            </a:endParaRPr>
          </a:p>
          <a:p>
            <a:pPr marL="1490980" lvl="2" indent="-34290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N" sz="1800" dirty="0" smtClean="0">
                <a:latin typeface="Cambria"/>
                <a:ea typeface="Cambria"/>
                <a:cs typeface="Cambria"/>
                <a:sym typeface="Cambria"/>
              </a:rPr>
              <a:t>Web services</a:t>
            </a:r>
          </a:p>
          <a:p>
            <a:pPr marL="1490980" lvl="2" indent="-34290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N" sz="1800" dirty="0" smtClean="0">
                <a:latin typeface="Cambria"/>
                <a:ea typeface="Cambria"/>
                <a:cs typeface="Cambria"/>
                <a:sym typeface="Cambria"/>
              </a:rPr>
              <a:t>Direct Sales portal</a:t>
            </a:r>
          </a:p>
          <a:p>
            <a:pPr marL="1490980" lvl="2" indent="-34290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N" sz="1800" dirty="0" smtClean="0">
                <a:latin typeface="Cambria"/>
                <a:ea typeface="Cambria"/>
                <a:cs typeface="Cambria"/>
                <a:sym typeface="Cambria"/>
              </a:rPr>
              <a:t>Agent portal</a:t>
            </a:r>
          </a:p>
          <a:p>
            <a:pPr marL="1554480" lvl="2" indent="-406400">
              <a:spcBef>
                <a:spcPts val="0"/>
              </a:spcBef>
              <a:buSzPts val="2800"/>
              <a:buNone/>
            </a:pPr>
            <a:endParaRPr lang="en-IN" dirty="0" smtClean="0">
              <a:latin typeface="Cambria"/>
              <a:ea typeface="Cambria"/>
              <a:cs typeface="Cambria"/>
              <a:sym typeface="Cambria"/>
            </a:endParaRPr>
          </a:p>
          <a:p>
            <a:pPr marL="640080" lvl="2" indent="0">
              <a:spcBef>
                <a:spcPts val="0"/>
              </a:spcBef>
              <a:buNone/>
            </a:pPr>
            <a:r>
              <a:rPr lang="en-IN" b="1" dirty="0" smtClean="0">
                <a:latin typeface="Cambria"/>
                <a:ea typeface="Cambria"/>
                <a:cs typeface="Cambria"/>
                <a:sym typeface="Cambria"/>
              </a:rPr>
              <a:t>Motor De-Tariffication</a:t>
            </a:r>
            <a:r>
              <a:rPr lang="en-IN" dirty="0" smtClean="0">
                <a:latin typeface="Cambria"/>
                <a:ea typeface="Cambria"/>
                <a:cs typeface="Cambria"/>
                <a:sym typeface="Cambria"/>
              </a:rPr>
              <a:t> – Is liberalisation of Motor Insurance Tariff (introduced during July 2017).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SzPts val="2660"/>
              <a:buFont typeface="Noto Sans Symbols"/>
              <a:buChar char="●"/>
            </a:pPr>
            <a:r>
              <a:rPr lang="en-IN" sz="28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  <a:p>
            <a:pPr marL="0" lvl="0" indent="0">
              <a:spcBef>
                <a:spcPts val="560"/>
              </a:spcBef>
              <a:buSzPts val="2660"/>
              <a:buNone/>
            </a:pPr>
            <a:r>
              <a:rPr lang="en-IN" sz="2800" dirty="0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www.insurance.com.my</a:t>
            </a:r>
            <a:r>
              <a:rPr lang="en-IN" sz="2800" dirty="0" smtClean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2800" dirty="0">
                <a:latin typeface="Cambria"/>
                <a:ea typeface="Cambria"/>
                <a:cs typeface="Cambria"/>
                <a:sym typeface="Cambria"/>
              </a:rPr>
              <a:t>	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76D9E8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79400" algn="l" rtl="0">
              <a:spcBef>
                <a:spcPts val="0"/>
              </a:spcBef>
              <a:buClr>
                <a:schemeClr val="dk2"/>
              </a:buClr>
              <a:buSzPts val="4400"/>
              <a:buFont typeface="Cambria"/>
              <a:buNone/>
            </a:pPr>
            <a:r>
              <a:rPr lang="en-IN" sz="4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Module Splitup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76D9E8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  <p:sp>
        <p:nvSpPr>
          <p:cNvPr id="150" name="Shape 150"/>
          <p:cNvSpPr/>
          <p:nvPr/>
        </p:nvSpPr>
        <p:spPr>
          <a:xfrm>
            <a:off x="1080800" y="1691088"/>
            <a:ext cx="6477000" cy="45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IN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Module 1: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Quotation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New Business 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Master &amp; Fleet Policy </a:t>
            </a:r>
            <a:r>
              <a:rPr lang="en-IN" sz="18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Creation</a:t>
            </a:r>
            <a:endParaRPr lang="en-IN" sz="1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IN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Module 2: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Covernote Options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Renewal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Road Tax Purpose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Transfer of Ownership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IN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Module 3: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Endorsement</a:t>
            </a:r>
            <a:endParaRPr lang="en-IN" sz="1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IN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Module 4: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Enquiry and Reporting 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8229600" cy="59131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51396" algn="l" rtl="0">
              <a:spcBef>
                <a:spcPts val="0"/>
              </a:spcBef>
              <a:buClr>
                <a:schemeClr val="dk2"/>
              </a:buClr>
              <a:buSzPts val="3959"/>
              <a:buFont typeface="Cambria"/>
              <a:buNone/>
            </a:pPr>
            <a:r>
              <a:rPr lang="en-IN" sz="3959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Planner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ts val="2660"/>
              <a:buFont typeface="Noto Sans Symbols"/>
              <a:buChar char="●"/>
            </a:pPr>
            <a:r>
              <a:rPr lang="en-IN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Gantt chart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76D9E8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51396" algn="l" rtl="0">
              <a:spcBef>
                <a:spcPts val="0"/>
              </a:spcBef>
              <a:buClr>
                <a:schemeClr val="dk2"/>
              </a:buClr>
              <a:buSzPts val="3959"/>
              <a:buFont typeface="Cambria"/>
              <a:buNone/>
            </a:pPr>
            <a:r>
              <a:rPr lang="en-IN" sz="3959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Project Planner / </a:t>
            </a:r>
            <a:r>
              <a:rPr lang="en-IN"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Timeline (Gantt chart)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76D9E8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KGiSL Institute of Technology, Coimbatore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7" y="1759331"/>
            <a:ext cx="83121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462</Words>
  <Application>Microsoft Office PowerPoint</Application>
  <PresentationFormat>On-screen Show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Algerian</vt:lpstr>
      <vt:lpstr>Trebuchet MS</vt:lpstr>
      <vt:lpstr>Cambria</vt:lpstr>
      <vt:lpstr>Wingdings 3</vt:lpstr>
      <vt:lpstr>Calibri</vt:lpstr>
      <vt:lpstr>Noto Sans Symbols</vt:lpstr>
      <vt:lpstr>Constantia</vt:lpstr>
      <vt:lpstr>Facet</vt:lpstr>
      <vt:lpstr>Nsure Motor Policy Issuance System</vt:lpstr>
      <vt:lpstr>Abstract </vt:lpstr>
      <vt:lpstr>Area Introduction-Existing system</vt:lpstr>
      <vt:lpstr>Proposed System</vt:lpstr>
      <vt:lpstr>Literature Review</vt:lpstr>
      <vt:lpstr>Module Splitup</vt:lpstr>
      <vt:lpstr>Project Planner</vt:lpstr>
      <vt:lpstr>Project Planner / Timeline (Gantt chart)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Nsure Motor Policy Issuance System</dc:title>
  <dc:creator>akshaya mohan</dc:creator>
  <cp:lastModifiedBy>akshaya mohan</cp:lastModifiedBy>
  <cp:revision>37</cp:revision>
  <dcterms:modified xsi:type="dcterms:W3CDTF">2017-12-14T03:13:36Z</dcterms:modified>
</cp:coreProperties>
</file>