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1"/>
  </p:sldMasterIdLst>
  <p:notesMasterIdLst>
    <p:notesMasterId r:id="rId18"/>
  </p:notesMasterIdLst>
  <p:handoutMasterIdLst>
    <p:handoutMasterId r:id="rId19"/>
  </p:handoutMasterIdLst>
  <p:sldIdLst>
    <p:sldId id="256" r:id="rId2"/>
    <p:sldId id="257" r:id="rId3"/>
    <p:sldId id="271" r:id="rId4"/>
    <p:sldId id="260" r:id="rId5"/>
    <p:sldId id="261" r:id="rId6"/>
    <p:sldId id="272" r:id="rId7"/>
    <p:sldId id="259" r:id="rId8"/>
    <p:sldId id="258" r:id="rId9"/>
    <p:sldId id="263" r:id="rId10"/>
    <p:sldId id="262" r:id="rId11"/>
    <p:sldId id="269" r:id="rId12"/>
    <p:sldId id="270" r:id="rId13"/>
    <p:sldId id="265" r:id="rId14"/>
    <p:sldId id="266" r:id="rId15"/>
    <p:sldId id="267"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693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8FCC3B-067C-2CE9-403D-235D9C16D38C}" v="1" dt="2023-12-19T01:33:21.806"/>
    <p1510:client id="{E25B41E7-A056-43BD-A68C-E52034F3D726}" v="74" dt="2023-12-07T21:44:25.44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431" autoAdjust="0"/>
    <p:restoredTop sz="87896" autoAdjust="0"/>
  </p:normalViewPr>
  <p:slideViewPr>
    <p:cSldViewPr snapToGrid="0" showGuides="1">
      <p:cViewPr varScale="1">
        <p:scale>
          <a:sx n="95" d="100"/>
          <a:sy n="95" d="100"/>
        </p:scale>
        <p:origin x="768" y="176"/>
      </p:cViewPr>
      <p:guideLst>
        <p:guide pos="3840"/>
        <p:guide orient="horz" pos="2160"/>
      </p:guideLst>
    </p:cSldViewPr>
  </p:slideViewPr>
  <p:outlineViewPr>
    <p:cViewPr>
      <p:scale>
        <a:sx n="33" d="100"/>
        <a:sy n="33" d="100"/>
      </p:scale>
      <p:origin x="0" y="0"/>
    </p:cViewPr>
  </p:outlineViewPr>
  <p:notesTextViewPr>
    <p:cViewPr>
      <p:scale>
        <a:sx n="300" d="100"/>
        <a:sy n="3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RADA AKSHITHA" userId="433b6036bccc9a3f" providerId="LiveId" clId="{E25B41E7-A056-43BD-A68C-E52034F3D726}"/>
    <pc:docChg chg="undo redo custSel modSld">
      <pc:chgData name="VARADA AKSHITHA" userId="433b6036bccc9a3f" providerId="LiveId" clId="{E25B41E7-A056-43BD-A68C-E52034F3D726}" dt="2023-12-07T21:46:40.533" v="306" actId="2711"/>
      <pc:docMkLst>
        <pc:docMk/>
      </pc:docMkLst>
      <pc:sldChg chg="modTransition modAnim">
        <pc:chgData name="VARADA AKSHITHA" userId="433b6036bccc9a3f" providerId="LiveId" clId="{E25B41E7-A056-43BD-A68C-E52034F3D726}" dt="2023-12-06T23:25:26.077" v="1"/>
        <pc:sldMkLst>
          <pc:docMk/>
          <pc:sldMk cId="3798396239" sldId="256"/>
        </pc:sldMkLst>
      </pc:sldChg>
      <pc:sldChg chg="modSp mod">
        <pc:chgData name="VARADA AKSHITHA" userId="433b6036bccc9a3f" providerId="LiveId" clId="{E25B41E7-A056-43BD-A68C-E52034F3D726}" dt="2023-12-07T21:44:25.449" v="287" actId="2711"/>
        <pc:sldMkLst>
          <pc:docMk/>
          <pc:sldMk cId="3308663180" sldId="257"/>
        </pc:sldMkLst>
        <pc:spChg chg="mod">
          <ac:chgData name="VARADA AKSHITHA" userId="433b6036bccc9a3f" providerId="LiveId" clId="{E25B41E7-A056-43BD-A68C-E52034F3D726}" dt="2023-12-07T21:43:52.617" v="283" actId="2711"/>
          <ac:spMkLst>
            <pc:docMk/>
            <pc:sldMk cId="3308663180" sldId="257"/>
            <ac:spMk id="7" creationId="{BB28A43F-52DF-32AD-2C6E-8E544FE70B7E}"/>
          </ac:spMkLst>
        </pc:spChg>
        <pc:graphicFrameChg chg="mod">
          <ac:chgData name="VARADA AKSHITHA" userId="433b6036bccc9a3f" providerId="LiveId" clId="{E25B41E7-A056-43BD-A68C-E52034F3D726}" dt="2023-12-07T21:44:25.449" v="287" actId="2711"/>
          <ac:graphicFrameMkLst>
            <pc:docMk/>
            <pc:sldMk cId="3308663180" sldId="257"/>
            <ac:graphicFrameMk id="32" creationId="{09353E57-2757-8DE4-4192-9D6E86523D7B}"/>
          </ac:graphicFrameMkLst>
        </pc:graphicFrameChg>
      </pc:sldChg>
      <pc:sldChg chg="modSp mod modNotesTx">
        <pc:chgData name="VARADA AKSHITHA" userId="433b6036bccc9a3f" providerId="LiveId" clId="{E25B41E7-A056-43BD-A68C-E52034F3D726}" dt="2023-12-07T21:45:07.417" v="289" actId="2711"/>
        <pc:sldMkLst>
          <pc:docMk/>
          <pc:sldMk cId="3680637037" sldId="259"/>
        </pc:sldMkLst>
        <pc:spChg chg="mod">
          <ac:chgData name="VARADA AKSHITHA" userId="433b6036bccc9a3f" providerId="LiveId" clId="{E25B41E7-A056-43BD-A68C-E52034F3D726}" dt="2023-12-07T21:44:54.840" v="288" actId="2711"/>
          <ac:spMkLst>
            <pc:docMk/>
            <pc:sldMk cId="3680637037" sldId="259"/>
            <ac:spMk id="5" creationId="{DD0BA1C6-FE00-2ABE-15FA-1D8F3D12E1F1}"/>
          </ac:spMkLst>
        </pc:spChg>
        <pc:spChg chg="mod">
          <ac:chgData name="VARADA AKSHITHA" userId="433b6036bccc9a3f" providerId="LiveId" clId="{E25B41E7-A056-43BD-A68C-E52034F3D726}" dt="2023-12-07T21:45:07.417" v="289" actId="2711"/>
          <ac:spMkLst>
            <pc:docMk/>
            <pc:sldMk cId="3680637037" sldId="259"/>
            <ac:spMk id="7" creationId="{413FDD00-2473-C728-A77E-7B4B05863C13}"/>
          </ac:spMkLst>
        </pc:spChg>
      </pc:sldChg>
      <pc:sldChg chg="modSp mod">
        <pc:chgData name="VARADA AKSHITHA" userId="433b6036bccc9a3f" providerId="LiveId" clId="{E25B41E7-A056-43BD-A68C-E52034F3D726}" dt="2023-12-07T21:45:34.081" v="300" actId="2711"/>
        <pc:sldMkLst>
          <pc:docMk/>
          <pc:sldMk cId="2241040089" sldId="263"/>
        </pc:sldMkLst>
        <pc:spChg chg="mod">
          <ac:chgData name="VARADA AKSHITHA" userId="433b6036bccc9a3f" providerId="LiveId" clId="{E25B41E7-A056-43BD-A68C-E52034F3D726}" dt="2023-12-07T21:45:34.081" v="300" actId="2711"/>
          <ac:spMkLst>
            <pc:docMk/>
            <pc:sldMk cId="2241040089" sldId="263"/>
            <ac:spMk id="11" creationId="{2EFABA37-5AB3-E156-C2FA-8AA3F1E72282}"/>
          </ac:spMkLst>
        </pc:spChg>
      </pc:sldChg>
      <pc:sldChg chg="addSp delSp modSp mod modTransition setBg modAnim modNotesTx">
        <pc:chgData name="VARADA AKSHITHA" userId="433b6036bccc9a3f" providerId="LiveId" clId="{E25B41E7-A056-43BD-A68C-E52034F3D726}" dt="2023-12-07T21:45:53.538" v="302" actId="14100"/>
        <pc:sldMkLst>
          <pc:docMk/>
          <pc:sldMk cId="3812252643" sldId="264"/>
        </pc:sldMkLst>
        <pc:spChg chg="mod">
          <ac:chgData name="VARADA AKSHITHA" userId="433b6036bccc9a3f" providerId="LiveId" clId="{E25B41E7-A056-43BD-A68C-E52034F3D726}" dt="2023-12-07T21:45:47.483" v="301" actId="2711"/>
          <ac:spMkLst>
            <pc:docMk/>
            <pc:sldMk cId="3812252643" sldId="264"/>
            <ac:spMk id="2" creationId="{52E6FCBF-3757-ED9F-8161-D4E759BE2131}"/>
          </ac:spMkLst>
        </pc:spChg>
        <pc:spChg chg="add">
          <ac:chgData name="VARADA AKSHITHA" userId="433b6036bccc9a3f" providerId="LiveId" clId="{E25B41E7-A056-43BD-A68C-E52034F3D726}" dt="2023-12-07T00:39:33.696" v="210" actId="26606"/>
          <ac:spMkLst>
            <pc:docMk/>
            <pc:sldMk cId="3812252643" sldId="264"/>
            <ac:spMk id="13" creationId="{1E94681D-2A4C-4A8D-B9B5-31D440D0328D}"/>
          </ac:spMkLst>
        </pc:spChg>
        <pc:spChg chg="add">
          <ac:chgData name="VARADA AKSHITHA" userId="433b6036bccc9a3f" providerId="LiveId" clId="{E25B41E7-A056-43BD-A68C-E52034F3D726}" dt="2023-12-07T00:39:33.696" v="210" actId="26606"/>
          <ac:spMkLst>
            <pc:docMk/>
            <pc:sldMk cId="3812252643" sldId="264"/>
            <ac:spMk id="15" creationId="{685B1578-9B95-463A-91DE-797A98F7E96A}"/>
          </ac:spMkLst>
        </pc:spChg>
        <pc:spChg chg="add">
          <ac:chgData name="VARADA AKSHITHA" userId="433b6036bccc9a3f" providerId="LiveId" clId="{E25B41E7-A056-43BD-A68C-E52034F3D726}" dt="2023-12-07T00:39:33.696" v="210" actId="26606"/>
          <ac:spMkLst>
            <pc:docMk/>
            <pc:sldMk cId="3812252643" sldId="264"/>
            <ac:spMk id="17" creationId="{B7753F1F-C532-475B-BE0D-7359EB6F86EF}"/>
          </ac:spMkLst>
        </pc:spChg>
        <pc:spChg chg="add">
          <ac:chgData name="VARADA AKSHITHA" userId="433b6036bccc9a3f" providerId="LiveId" clId="{E25B41E7-A056-43BD-A68C-E52034F3D726}" dt="2023-12-07T00:39:33.696" v="210" actId="26606"/>
          <ac:spMkLst>
            <pc:docMk/>
            <pc:sldMk cId="3812252643" sldId="264"/>
            <ac:spMk id="19" creationId="{94C58ED0-C700-47B2-8D54-31F4BB36BE92}"/>
          </ac:spMkLst>
        </pc:spChg>
        <pc:spChg chg="add">
          <ac:chgData name="VARADA AKSHITHA" userId="433b6036bccc9a3f" providerId="LiveId" clId="{E25B41E7-A056-43BD-A68C-E52034F3D726}" dt="2023-12-07T00:39:33.696" v="210" actId="26606"/>
          <ac:spMkLst>
            <pc:docMk/>
            <pc:sldMk cId="3812252643" sldId="264"/>
            <ac:spMk id="21" creationId="{B2D40F7A-4BD9-4F50-A33B-8CB290C00C84}"/>
          </ac:spMkLst>
        </pc:spChg>
        <pc:spChg chg="add">
          <ac:chgData name="VARADA AKSHITHA" userId="433b6036bccc9a3f" providerId="LiveId" clId="{E25B41E7-A056-43BD-A68C-E52034F3D726}" dt="2023-12-07T00:39:33.696" v="210" actId="26606"/>
          <ac:spMkLst>
            <pc:docMk/>
            <pc:sldMk cId="3812252643" sldId="264"/>
            <ac:spMk id="23" creationId="{BD2FDAD1-72F9-4134-9A38-92BDC75F71B7}"/>
          </ac:spMkLst>
        </pc:spChg>
        <pc:picChg chg="add mod">
          <ac:chgData name="VARADA AKSHITHA" userId="433b6036bccc9a3f" providerId="LiveId" clId="{E25B41E7-A056-43BD-A68C-E52034F3D726}" dt="2023-12-07T21:45:53.538" v="302" actId="14100"/>
          <ac:picMkLst>
            <pc:docMk/>
            <pc:sldMk cId="3812252643" sldId="264"/>
            <ac:picMk id="4" creationId="{D9B2A3B3-B017-D176-3C09-FB9044E08641}"/>
          </ac:picMkLst>
        </pc:picChg>
        <pc:picChg chg="mod">
          <ac:chgData name="VARADA AKSHITHA" userId="433b6036bccc9a3f" providerId="LiveId" clId="{E25B41E7-A056-43BD-A68C-E52034F3D726}" dt="2023-12-07T00:45:44.650" v="276" actId="1076"/>
          <ac:picMkLst>
            <pc:docMk/>
            <pc:sldMk cId="3812252643" sldId="264"/>
            <ac:picMk id="8" creationId="{38873920-3D6E-523C-D5A4-6505C4FFD45A}"/>
          </ac:picMkLst>
        </pc:picChg>
        <pc:picChg chg="del">
          <ac:chgData name="VARADA AKSHITHA" userId="433b6036bccc9a3f" providerId="LiveId" clId="{E25B41E7-A056-43BD-A68C-E52034F3D726}" dt="2023-12-07T00:38:34.589" v="205" actId="478"/>
          <ac:picMkLst>
            <pc:docMk/>
            <pc:sldMk cId="3812252643" sldId="264"/>
            <ac:picMk id="12" creationId="{170D601D-C501-C92F-122A-3EB7A5CFA77B}"/>
          </ac:picMkLst>
        </pc:picChg>
      </pc:sldChg>
      <pc:sldChg chg="modSp mod modNotesTx">
        <pc:chgData name="VARADA AKSHITHA" userId="433b6036bccc9a3f" providerId="LiveId" clId="{E25B41E7-A056-43BD-A68C-E52034F3D726}" dt="2023-12-07T21:46:13.993" v="304" actId="2711"/>
        <pc:sldMkLst>
          <pc:docMk/>
          <pc:sldMk cId="144405260" sldId="265"/>
        </pc:sldMkLst>
        <pc:spChg chg="mod">
          <ac:chgData name="VARADA AKSHITHA" userId="433b6036bccc9a3f" providerId="LiveId" clId="{E25B41E7-A056-43BD-A68C-E52034F3D726}" dt="2023-12-07T21:46:04.351" v="303" actId="2711"/>
          <ac:spMkLst>
            <pc:docMk/>
            <pc:sldMk cId="144405260" sldId="265"/>
            <ac:spMk id="4" creationId="{28F6BFC5-EF35-5927-69AC-3C2040A6E740}"/>
          </ac:spMkLst>
        </pc:spChg>
        <pc:spChg chg="mod">
          <ac:chgData name="VARADA AKSHITHA" userId="433b6036bccc9a3f" providerId="LiveId" clId="{E25B41E7-A056-43BD-A68C-E52034F3D726}" dt="2023-12-07T21:46:13.993" v="304" actId="2711"/>
          <ac:spMkLst>
            <pc:docMk/>
            <pc:sldMk cId="144405260" sldId="265"/>
            <ac:spMk id="9" creationId="{C3A90CF1-2D06-A158-323B-45FD0645B2DA}"/>
          </ac:spMkLst>
        </pc:spChg>
      </pc:sldChg>
      <pc:sldChg chg="addSp delSp modSp mod">
        <pc:chgData name="VARADA AKSHITHA" userId="433b6036bccc9a3f" providerId="LiveId" clId="{E25B41E7-A056-43BD-A68C-E52034F3D726}" dt="2023-12-07T21:46:29.905" v="305" actId="2711"/>
        <pc:sldMkLst>
          <pc:docMk/>
          <pc:sldMk cId="2410995131" sldId="267"/>
        </pc:sldMkLst>
        <pc:spChg chg="mod">
          <ac:chgData name="VARADA AKSHITHA" userId="433b6036bccc9a3f" providerId="LiveId" clId="{E25B41E7-A056-43BD-A68C-E52034F3D726}" dt="2023-12-07T21:46:29.905" v="305" actId="2711"/>
          <ac:spMkLst>
            <pc:docMk/>
            <pc:sldMk cId="2410995131" sldId="267"/>
            <ac:spMk id="2" creationId="{3EDA37C9-F44C-B6AC-82FF-8F59391FB100}"/>
          </ac:spMkLst>
        </pc:spChg>
        <pc:spChg chg="add mod">
          <ac:chgData name="VARADA AKSHITHA" userId="433b6036bccc9a3f" providerId="LiveId" clId="{E25B41E7-A056-43BD-A68C-E52034F3D726}" dt="2023-12-06T23:57:56.505" v="204" actId="26606"/>
          <ac:spMkLst>
            <pc:docMk/>
            <pc:sldMk cId="2410995131" sldId="267"/>
            <ac:spMk id="3" creationId="{26A4E43C-8FD5-2576-82DD-20E6239FF2DC}"/>
          </ac:spMkLst>
        </pc:spChg>
        <pc:spChg chg="add del">
          <ac:chgData name="VARADA AKSHITHA" userId="433b6036bccc9a3f" providerId="LiveId" clId="{E25B41E7-A056-43BD-A68C-E52034F3D726}" dt="2023-12-06T23:42:42.064" v="8" actId="26606"/>
          <ac:spMkLst>
            <pc:docMk/>
            <pc:sldMk cId="2410995131" sldId="267"/>
            <ac:spMk id="44" creationId="{1E94681D-2A4C-4A8D-B9B5-31D440D0328D}"/>
          </ac:spMkLst>
        </pc:spChg>
        <pc:spChg chg="add del">
          <ac:chgData name="VARADA AKSHITHA" userId="433b6036bccc9a3f" providerId="LiveId" clId="{E25B41E7-A056-43BD-A68C-E52034F3D726}" dt="2023-12-06T23:42:42.064" v="8" actId="26606"/>
          <ac:spMkLst>
            <pc:docMk/>
            <pc:sldMk cId="2410995131" sldId="267"/>
            <ac:spMk id="46" creationId="{4EC7E010-C712-408D-9787-0842AFC9F4BB}"/>
          </ac:spMkLst>
        </pc:spChg>
        <pc:spChg chg="add del">
          <ac:chgData name="VARADA AKSHITHA" userId="433b6036bccc9a3f" providerId="LiveId" clId="{E25B41E7-A056-43BD-A68C-E52034F3D726}" dt="2023-12-06T23:42:42.064" v="8" actId="26606"/>
          <ac:spMkLst>
            <pc:docMk/>
            <pc:sldMk cId="2410995131" sldId="267"/>
            <ac:spMk id="48" creationId="{0503FCEF-A9BA-4991-9220-E36615FB8B53}"/>
          </ac:spMkLst>
        </pc:spChg>
        <pc:spChg chg="add del">
          <ac:chgData name="VARADA AKSHITHA" userId="433b6036bccc9a3f" providerId="LiveId" clId="{E25B41E7-A056-43BD-A68C-E52034F3D726}" dt="2023-12-06T23:42:42.064" v="8" actId="26606"/>
          <ac:spMkLst>
            <pc:docMk/>
            <pc:sldMk cId="2410995131" sldId="267"/>
            <ac:spMk id="50" creationId="{9664D085-C814-4D74-BCE0-2059F0DC0434}"/>
          </ac:spMkLst>
        </pc:spChg>
        <pc:spChg chg="add del">
          <ac:chgData name="VARADA AKSHITHA" userId="433b6036bccc9a3f" providerId="LiveId" clId="{E25B41E7-A056-43BD-A68C-E52034F3D726}" dt="2023-12-06T23:42:42.064" v="8" actId="26606"/>
          <ac:spMkLst>
            <pc:docMk/>
            <pc:sldMk cId="2410995131" sldId="267"/>
            <ac:spMk id="52" creationId="{DDA5539E-D8B4-4F5A-B46F-C304F5D7A847}"/>
          </ac:spMkLst>
        </pc:spChg>
        <pc:spChg chg="add del">
          <ac:chgData name="VARADA AKSHITHA" userId="433b6036bccc9a3f" providerId="LiveId" clId="{E25B41E7-A056-43BD-A68C-E52034F3D726}" dt="2023-12-06T23:42:42.049" v="7" actId="26606"/>
          <ac:spMkLst>
            <pc:docMk/>
            <pc:sldMk cId="2410995131" sldId="267"/>
            <ac:spMk id="57" creationId="{1E94681D-2A4C-4A8D-B9B5-31D440D0328D}"/>
          </ac:spMkLst>
        </pc:spChg>
        <pc:spChg chg="add del">
          <ac:chgData name="VARADA AKSHITHA" userId="433b6036bccc9a3f" providerId="LiveId" clId="{E25B41E7-A056-43BD-A68C-E52034F3D726}" dt="2023-12-06T23:42:42.049" v="7" actId="26606"/>
          <ac:spMkLst>
            <pc:docMk/>
            <pc:sldMk cId="2410995131" sldId="267"/>
            <ac:spMk id="59" creationId="{685B1578-9B95-463A-91DE-797A98F7E96A}"/>
          </ac:spMkLst>
        </pc:spChg>
        <pc:spChg chg="add del">
          <ac:chgData name="VARADA AKSHITHA" userId="433b6036bccc9a3f" providerId="LiveId" clId="{E25B41E7-A056-43BD-A68C-E52034F3D726}" dt="2023-12-06T23:42:42.049" v="7" actId="26606"/>
          <ac:spMkLst>
            <pc:docMk/>
            <pc:sldMk cId="2410995131" sldId="267"/>
            <ac:spMk id="61" creationId="{B7753F1F-C532-475B-BE0D-7359EB6F86EF}"/>
          </ac:spMkLst>
        </pc:spChg>
        <pc:spChg chg="add del">
          <ac:chgData name="VARADA AKSHITHA" userId="433b6036bccc9a3f" providerId="LiveId" clId="{E25B41E7-A056-43BD-A68C-E52034F3D726}" dt="2023-12-06T23:42:42.049" v="7" actId="26606"/>
          <ac:spMkLst>
            <pc:docMk/>
            <pc:sldMk cId="2410995131" sldId="267"/>
            <ac:spMk id="63" creationId="{09D6CD28-D147-4DC0-A5FF-335351C7D0C9}"/>
          </ac:spMkLst>
        </pc:spChg>
        <pc:spChg chg="add del">
          <ac:chgData name="VARADA AKSHITHA" userId="433b6036bccc9a3f" providerId="LiveId" clId="{E25B41E7-A056-43BD-A68C-E52034F3D726}" dt="2023-12-06T23:42:42.049" v="7" actId="26606"/>
          <ac:spMkLst>
            <pc:docMk/>
            <pc:sldMk cId="2410995131" sldId="267"/>
            <ac:spMk id="65" creationId="{47CDDF69-9963-4CB8-8441-2D6CA2C66673}"/>
          </ac:spMkLst>
        </pc:spChg>
        <pc:spChg chg="add del">
          <ac:chgData name="VARADA AKSHITHA" userId="433b6036bccc9a3f" providerId="LiveId" clId="{E25B41E7-A056-43BD-A68C-E52034F3D726}" dt="2023-12-06T23:42:42.049" v="7" actId="26606"/>
          <ac:spMkLst>
            <pc:docMk/>
            <pc:sldMk cId="2410995131" sldId="267"/>
            <ac:spMk id="67" creationId="{58B53A5F-63B3-4E86-93F7-275390D707F1}"/>
          </ac:spMkLst>
        </pc:spChg>
        <pc:spChg chg="add del">
          <ac:chgData name="VARADA AKSHITHA" userId="433b6036bccc9a3f" providerId="LiveId" clId="{E25B41E7-A056-43BD-A68C-E52034F3D726}" dt="2023-12-06T23:57:56.505" v="204" actId="26606"/>
          <ac:spMkLst>
            <pc:docMk/>
            <pc:sldMk cId="2410995131" sldId="267"/>
            <ac:spMk id="69" creationId="{1E94681D-2A4C-4A8D-B9B5-31D440D0328D}"/>
          </ac:spMkLst>
        </pc:spChg>
        <pc:spChg chg="add del">
          <ac:chgData name="VARADA AKSHITHA" userId="433b6036bccc9a3f" providerId="LiveId" clId="{E25B41E7-A056-43BD-A68C-E52034F3D726}" dt="2023-12-06T23:57:56.505" v="204" actId="26606"/>
          <ac:spMkLst>
            <pc:docMk/>
            <pc:sldMk cId="2410995131" sldId="267"/>
            <ac:spMk id="70" creationId="{685B1578-9B95-463A-91DE-797A98F7E96A}"/>
          </ac:spMkLst>
        </pc:spChg>
        <pc:spChg chg="add del">
          <ac:chgData name="VARADA AKSHITHA" userId="433b6036bccc9a3f" providerId="LiveId" clId="{E25B41E7-A056-43BD-A68C-E52034F3D726}" dt="2023-12-06T23:57:56.505" v="204" actId="26606"/>
          <ac:spMkLst>
            <pc:docMk/>
            <pc:sldMk cId="2410995131" sldId="267"/>
            <ac:spMk id="71" creationId="{B7753F1F-C532-475B-BE0D-7359EB6F86EF}"/>
          </ac:spMkLst>
        </pc:spChg>
        <pc:spChg chg="add del">
          <ac:chgData name="VARADA AKSHITHA" userId="433b6036bccc9a3f" providerId="LiveId" clId="{E25B41E7-A056-43BD-A68C-E52034F3D726}" dt="2023-12-06T23:57:56.505" v="204" actId="26606"/>
          <ac:spMkLst>
            <pc:docMk/>
            <pc:sldMk cId="2410995131" sldId="267"/>
            <ac:spMk id="72" creationId="{09D6CD28-D147-4DC0-A5FF-335351C7D0C9}"/>
          </ac:spMkLst>
        </pc:spChg>
        <pc:spChg chg="add del">
          <ac:chgData name="VARADA AKSHITHA" userId="433b6036bccc9a3f" providerId="LiveId" clId="{E25B41E7-A056-43BD-A68C-E52034F3D726}" dt="2023-12-06T23:57:56.505" v="204" actId="26606"/>
          <ac:spMkLst>
            <pc:docMk/>
            <pc:sldMk cId="2410995131" sldId="267"/>
            <ac:spMk id="73" creationId="{47CDDF69-9963-4CB8-8441-2D6CA2C66673}"/>
          </ac:spMkLst>
        </pc:spChg>
        <pc:spChg chg="add del">
          <ac:chgData name="VARADA AKSHITHA" userId="433b6036bccc9a3f" providerId="LiveId" clId="{E25B41E7-A056-43BD-A68C-E52034F3D726}" dt="2023-12-06T23:57:56.505" v="204" actId="26606"/>
          <ac:spMkLst>
            <pc:docMk/>
            <pc:sldMk cId="2410995131" sldId="267"/>
            <ac:spMk id="74" creationId="{58B53A5F-63B3-4E86-93F7-275390D707F1}"/>
          </ac:spMkLst>
        </pc:spChg>
        <pc:spChg chg="add del">
          <ac:chgData name="VARADA AKSHITHA" userId="433b6036bccc9a3f" providerId="LiveId" clId="{E25B41E7-A056-43BD-A68C-E52034F3D726}" dt="2023-12-06T23:57:56.505" v="204" actId="26606"/>
          <ac:spMkLst>
            <pc:docMk/>
            <pc:sldMk cId="2410995131" sldId="267"/>
            <ac:spMk id="77" creationId="{1E94681D-2A4C-4A8D-B9B5-31D440D0328D}"/>
          </ac:spMkLst>
        </pc:spChg>
        <pc:spChg chg="add del">
          <ac:chgData name="VARADA AKSHITHA" userId="433b6036bccc9a3f" providerId="LiveId" clId="{E25B41E7-A056-43BD-A68C-E52034F3D726}" dt="2023-12-06T23:57:56.505" v="204" actId="26606"/>
          <ac:spMkLst>
            <pc:docMk/>
            <pc:sldMk cId="2410995131" sldId="267"/>
            <ac:spMk id="78" creationId="{88DE9B99-ADEF-4DA4-A716-52D0A8BE5332}"/>
          </ac:spMkLst>
        </pc:spChg>
        <pc:spChg chg="add del">
          <ac:chgData name="VARADA AKSHITHA" userId="433b6036bccc9a3f" providerId="LiveId" clId="{E25B41E7-A056-43BD-A68C-E52034F3D726}" dt="2023-12-06T23:46:41.520" v="34" actId="26606"/>
          <ac:spMkLst>
            <pc:docMk/>
            <pc:sldMk cId="2410995131" sldId="267"/>
            <ac:spMk id="79" creationId="{1E94681D-2A4C-4A8D-B9B5-31D440D0328D}"/>
          </ac:spMkLst>
        </pc:spChg>
        <pc:spChg chg="add del">
          <ac:chgData name="VARADA AKSHITHA" userId="433b6036bccc9a3f" providerId="LiveId" clId="{E25B41E7-A056-43BD-A68C-E52034F3D726}" dt="2023-12-06T23:57:13.217" v="202" actId="26606"/>
          <ac:spMkLst>
            <pc:docMk/>
            <pc:sldMk cId="2410995131" sldId="267"/>
            <ac:spMk id="80" creationId="{1E94681D-2A4C-4A8D-B9B5-31D440D0328D}"/>
          </ac:spMkLst>
        </pc:spChg>
        <pc:spChg chg="add del">
          <ac:chgData name="VARADA AKSHITHA" userId="433b6036bccc9a3f" providerId="LiveId" clId="{E25B41E7-A056-43BD-A68C-E52034F3D726}" dt="2023-12-06T23:46:41.520" v="34" actId="26606"/>
          <ac:spMkLst>
            <pc:docMk/>
            <pc:sldMk cId="2410995131" sldId="267"/>
            <ac:spMk id="81" creationId="{685B1578-9B95-463A-91DE-797A98F7E96A}"/>
          </ac:spMkLst>
        </pc:spChg>
        <pc:spChg chg="add del">
          <ac:chgData name="VARADA AKSHITHA" userId="433b6036bccc9a3f" providerId="LiveId" clId="{E25B41E7-A056-43BD-A68C-E52034F3D726}" dt="2023-12-06T23:57:13.217" v="202" actId="26606"/>
          <ac:spMkLst>
            <pc:docMk/>
            <pc:sldMk cId="2410995131" sldId="267"/>
            <ac:spMk id="82" creationId="{FB65ABA3-820C-4D75-9437-9EFA1ADFE134}"/>
          </ac:spMkLst>
        </pc:spChg>
        <pc:spChg chg="add del">
          <ac:chgData name="VARADA AKSHITHA" userId="433b6036bccc9a3f" providerId="LiveId" clId="{E25B41E7-A056-43BD-A68C-E52034F3D726}" dt="2023-12-06T23:46:41.520" v="34" actId="26606"/>
          <ac:spMkLst>
            <pc:docMk/>
            <pc:sldMk cId="2410995131" sldId="267"/>
            <ac:spMk id="83" creationId="{B7753F1F-C532-475B-BE0D-7359EB6F86EF}"/>
          </ac:spMkLst>
        </pc:spChg>
        <pc:spChg chg="add del">
          <ac:chgData name="VARADA AKSHITHA" userId="433b6036bccc9a3f" providerId="LiveId" clId="{E25B41E7-A056-43BD-A68C-E52034F3D726}" dt="2023-12-06T23:57:13.217" v="202" actId="26606"/>
          <ac:spMkLst>
            <pc:docMk/>
            <pc:sldMk cId="2410995131" sldId="267"/>
            <ac:spMk id="84" creationId="{036BF2FB-90D8-48DB-BD34-D040CDCFF208}"/>
          </ac:spMkLst>
        </pc:spChg>
        <pc:spChg chg="add del">
          <ac:chgData name="VARADA AKSHITHA" userId="433b6036bccc9a3f" providerId="LiveId" clId="{E25B41E7-A056-43BD-A68C-E52034F3D726}" dt="2023-12-06T23:46:41.520" v="34" actId="26606"/>
          <ac:spMkLst>
            <pc:docMk/>
            <pc:sldMk cId="2410995131" sldId="267"/>
            <ac:spMk id="85" creationId="{09D6CD28-D147-4DC0-A5FF-335351C7D0C9}"/>
          </ac:spMkLst>
        </pc:spChg>
        <pc:spChg chg="add del">
          <ac:chgData name="VARADA AKSHITHA" userId="433b6036bccc9a3f" providerId="LiveId" clId="{E25B41E7-A056-43BD-A68C-E52034F3D726}" dt="2023-12-06T23:57:56.505" v="204" actId="26606"/>
          <ac:spMkLst>
            <pc:docMk/>
            <pc:sldMk cId="2410995131" sldId="267"/>
            <ac:spMk id="86" creationId="{6E20860D-8992-496E-BC22-8450E344BED6}"/>
          </ac:spMkLst>
        </pc:spChg>
        <pc:spChg chg="add del">
          <ac:chgData name="VARADA AKSHITHA" userId="433b6036bccc9a3f" providerId="LiveId" clId="{E25B41E7-A056-43BD-A68C-E52034F3D726}" dt="2023-12-06T23:46:41.520" v="34" actId="26606"/>
          <ac:spMkLst>
            <pc:docMk/>
            <pc:sldMk cId="2410995131" sldId="267"/>
            <ac:spMk id="87" creationId="{47CDDF69-9963-4CB8-8441-2D6CA2C66673}"/>
          </ac:spMkLst>
        </pc:spChg>
        <pc:spChg chg="add del">
          <ac:chgData name="VARADA AKSHITHA" userId="433b6036bccc9a3f" providerId="LiveId" clId="{E25B41E7-A056-43BD-A68C-E52034F3D726}" dt="2023-12-06T23:57:56.505" v="204" actId="26606"/>
          <ac:spMkLst>
            <pc:docMk/>
            <pc:sldMk cId="2410995131" sldId="267"/>
            <ac:spMk id="88" creationId="{70120F84-A866-4D9F-8B1C-9120A013D654}"/>
          </ac:spMkLst>
        </pc:spChg>
        <pc:spChg chg="add del">
          <ac:chgData name="VARADA AKSHITHA" userId="433b6036bccc9a3f" providerId="LiveId" clId="{E25B41E7-A056-43BD-A68C-E52034F3D726}" dt="2023-12-06T23:46:41.520" v="34" actId="26606"/>
          <ac:spMkLst>
            <pc:docMk/>
            <pc:sldMk cId="2410995131" sldId="267"/>
            <ac:spMk id="89" creationId="{58B53A5F-63B3-4E86-93F7-275390D707F1}"/>
          </ac:spMkLst>
        </pc:spChg>
        <pc:spChg chg="add del">
          <ac:chgData name="VARADA AKSHITHA" userId="433b6036bccc9a3f" providerId="LiveId" clId="{E25B41E7-A056-43BD-A68C-E52034F3D726}" dt="2023-12-06T23:57:56.505" v="204" actId="26606"/>
          <ac:spMkLst>
            <pc:docMk/>
            <pc:sldMk cId="2410995131" sldId="267"/>
            <ac:spMk id="90" creationId="{252FEFEF-6AC0-46B6-AC09-11FC56196FA4}"/>
          </ac:spMkLst>
        </pc:spChg>
        <pc:spChg chg="add del">
          <ac:chgData name="VARADA AKSHITHA" userId="433b6036bccc9a3f" providerId="LiveId" clId="{E25B41E7-A056-43BD-A68C-E52034F3D726}" dt="2023-12-06T23:47:00.577" v="36" actId="26606"/>
          <ac:spMkLst>
            <pc:docMk/>
            <pc:sldMk cId="2410995131" sldId="267"/>
            <ac:spMk id="91" creationId="{EB3182AD-CBBA-42F2-964B-8C864468853C}"/>
          </ac:spMkLst>
        </pc:spChg>
        <pc:spChg chg="add del">
          <ac:chgData name="VARADA AKSHITHA" userId="433b6036bccc9a3f" providerId="LiveId" clId="{E25B41E7-A056-43BD-A68C-E52034F3D726}" dt="2023-12-06T23:47:00.577" v="36" actId="26606"/>
          <ac:spMkLst>
            <pc:docMk/>
            <pc:sldMk cId="2410995131" sldId="267"/>
            <ac:spMk id="92" creationId="{1E94681D-2A4C-4A8D-B9B5-31D440D0328D}"/>
          </ac:spMkLst>
        </pc:spChg>
        <pc:spChg chg="add del">
          <ac:chgData name="VARADA AKSHITHA" userId="433b6036bccc9a3f" providerId="LiveId" clId="{E25B41E7-A056-43BD-A68C-E52034F3D726}" dt="2023-12-06T23:47:00.577" v="36" actId="26606"/>
          <ac:spMkLst>
            <pc:docMk/>
            <pc:sldMk cId="2410995131" sldId="267"/>
            <ac:spMk id="93" creationId="{685B1578-9B95-463A-91DE-797A98F7E96A}"/>
          </ac:spMkLst>
        </pc:spChg>
        <pc:spChg chg="add del">
          <ac:chgData name="VARADA AKSHITHA" userId="433b6036bccc9a3f" providerId="LiveId" clId="{E25B41E7-A056-43BD-A68C-E52034F3D726}" dt="2023-12-06T23:47:00.577" v="36" actId="26606"/>
          <ac:spMkLst>
            <pc:docMk/>
            <pc:sldMk cId="2410995131" sldId="267"/>
            <ac:spMk id="94" creationId="{B7753F1F-C532-475B-BE0D-7359EB6F86EF}"/>
          </ac:spMkLst>
        </pc:spChg>
        <pc:spChg chg="add del">
          <ac:chgData name="VARADA AKSHITHA" userId="433b6036bccc9a3f" providerId="LiveId" clId="{E25B41E7-A056-43BD-A68C-E52034F3D726}" dt="2023-12-06T23:47:00.577" v="36" actId="26606"/>
          <ac:spMkLst>
            <pc:docMk/>
            <pc:sldMk cId="2410995131" sldId="267"/>
            <ac:spMk id="95" creationId="{A7A821B9-0CFF-4B38-BBA6-D630BD3AFD07}"/>
          </ac:spMkLst>
        </pc:spChg>
        <pc:spChg chg="add del">
          <ac:chgData name="VARADA AKSHITHA" userId="433b6036bccc9a3f" providerId="LiveId" clId="{E25B41E7-A056-43BD-A68C-E52034F3D726}" dt="2023-12-06T23:47:00.577" v="36" actId="26606"/>
          <ac:spMkLst>
            <pc:docMk/>
            <pc:sldMk cId="2410995131" sldId="267"/>
            <ac:spMk id="96" creationId="{C16394E5-E242-48C2-9BFF-BDCB27E4FE76}"/>
          </ac:spMkLst>
        </pc:spChg>
        <pc:spChg chg="add del">
          <ac:chgData name="VARADA AKSHITHA" userId="433b6036bccc9a3f" providerId="LiveId" clId="{E25B41E7-A056-43BD-A68C-E52034F3D726}" dt="2023-12-06T23:47:00.577" v="36" actId="26606"/>
          <ac:spMkLst>
            <pc:docMk/>
            <pc:sldMk cId="2410995131" sldId="267"/>
            <ac:spMk id="97" creationId="{4E8EFCA7-18D5-4FA9-867D-374429893515}"/>
          </ac:spMkLst>
        </pc:spChg>
        <pc:graphicFrameChg chg="del mod modGraphic">
          <ac:chgData name="VARADA AKSHITHA" userId="433b6036bccc9a3f" providerId="LiveId" clId="{E25B41E7-A056-43BD-A68C-E52034F3D726}" dt="2023-12-06T23:49:00.387" v="44" actId="478"/>
          <ac:graphicFrameMkLst>
            <pc:docMk/>
            <pc:sldMk cId="2410995131" sldId="267"/>
            <ac:graphicFrameMk id="39" creationId="{079B5115-7D22-8D09-0482-4B856FFBFF79}"/>
          </ac:graphicFrameMkLst>
        </pc:graphicFrameChg>
        <pc:picChg chg="add del mod">
          <ac:chgData name="VARADA AKSHITHA" userId="433b6036bccc9a3f" providerId="LiveId" clId="{E25B41E7-A056-43BD-A68C-E52034F3D726}" dt="2023-12-06T23:57:13.217" v="202" actId="26606"/>
          <ac:picMkLst>
            <pc:docMk/>
            <pc:sldMk cId="2410995131" sldId="267"/>
            <ac:picMk id="76" creationId="{FB2D8ED8-E491-1675-045E-0C1284EA61AB}"/>
          </ac:picMkLst>
        </pc:picChg>
      </pc:sldChg>
      <pc:sldChg chg="addSp delSp modSp mod setClrOvrMap">
        <pc:chgData name="VARADA AKSHITHA" userId="433b6036bccc9a3f" providerId="LiveId" clId="{E25B41E7-A056-43BD-A68C-E52034F3D726}" dt="2023-12-07T21:46:40.533" v="306" actId="2711"/>
        <pc:sldMkLst>
          <pc:docMk/>
          <pc:sldMk cId="3183546177" sldId="268"/>
        </pc:sldMkLst>
        <pc:spChg chg="mod ord">
          <ac:chgData name="VARADA AKSHITHA" userId="433b6036bccc9a3f" providerId="LiveId" clId="{E25B41E7-A056-43BD-A68C-E52034F3D726}" dt="2023-12-07T21:46:40.533" v="306" actId="2711"/>
          <ac:spMkLst>
            <pc:docMk/>
            <pc:sldMk cId="3183546177" sldId="268"/>
            <ac:spMk id="5" creationId="{80F1B8C6-00B2-E23D-7282-36A349E9621B}"/>
          </ac:spMkLst>
        </pc:spChg>
        <pc:spChg chg="add del">
          <ac:chgData name="VARADA AKSHITHA" userId="433b6036bccc9a3f" providerId="LiveId" clId="{E25B41E7-A056-43BD-A68C-E52034F3D726}" dt="2023-12-06T23:46:06.599" v="32" actId="26606"/>
          <ac:spMkLst>
            <pc:docMk/>
            <pc:sldMk cId="3183546177" sldId="268"/>
            <ac:spMk id="10" creationId="{904DB13E-F722-4ED6-BB00-556651E95281}"/>
          </ac:spMkLst>
        </pc:spChg>
        <pc:spChg chg="add del">
          <ac:chgData name="VARADA AKSHITHA" userId="433b6036bccc9a3f" providerId="LiveId" clId="{E25B41E7-A056-43BD-A68C-E52034F3D726}" dt="2023-12-06T23:46:06.599" v="32" actId="26606"/>
          <ac:spMkLst>
            <pc:docMk/>
            <pc:sldMk cId="3183546177" sldId="268"/>
            <ac:spMk id="12" creationId="{7B58A187-A4B1-42EB-A4C7-8635BA507BCE}"/>
          </ac:spMkLst>
        </pc:spChg>
        <pc:spChg chg="add del">
          <ac:chgData name="VARADA AKSHITHA" userId="433b6036bccc9a3f" providerId="LiveId" clId="{E25B41E7-A056-43BD-A68C-E52034F3D726}" dt="2023-12-06T23:46:06.599" v="32" actId="26606"/>
          <ac:spMkLst>
            <pc:docMk/>
            <pc:sldMk cId="3183546177" sldId="268"/>
            <ac:spMk id="14" creationId="{37F14E7F-3054-458C-ACF9-A8DA1757C65C}"/>
          </ac:spMkLst>
        </pc:spChg>
        <pc:spChg chg="add del">
          <ac:chgData name="VARADA AKSHITHA" userId="433b6036bccc9a3f" providerId="LiveId" clId="{E25B41E7-A056-43BD-A68C-E52034F3D726}" dt="2023-12-06T23:46:06.599" v="32" actId="26606"/>
          <ac:spMkLst>
            <pc:docMk/>
            <pc:sldMk cId="3183546177" sldId="268"/>
            <ac:spMk id="16" creationId="{93747C1C-97FC-4D70-A6C8-A01FBCF5A9DC}"/>
          </ac:spMkLst>
        </pc:spChg>
        <pc:spChg chg="add del">
          <ac:chgData name="VARADA AKSHITHA" userId="433b6036bccc9a3f" providerId="LiveId" clId="{E25B41E7-A056-43BD-A68C-E52034F3D726}" dt="2023-12-06T23:46:06.599" v="32" actId="26606"/>
          <ac:spMkLst>
            <pc:docMk/>
            <pc:sldMk cId="3183546177" sldId="268"/>
            <ac:spMk id="23" creationId="{6EB4BFD6-A85D-4A13-A54A-9A5C9E31C69E}"/>
          </ac:spMkLst>
        </pc:spChg>
        <pc:spChg chg="add del">
          <ac:chgData name="VARADA AKSHITHA" userId="433b6036bccc9a3f" providerId="LiveId" clId="{E25B41E7-A056-43BD-A68C-E52034F3D726}" dt="2023-12-06T23:46:06.599" v="32" actId="26606"/>
          <ac:spMkLst>
            <pc:docMk/>
            <pc:sldMk cId="3183546177" sldId="268"/>
            <ac:spMk id="25" creationId="{B5DD78E9-DE0D-47AF-A0DB-F475221E3DC7}"/>
          </ac:spMkLst>
        </pc:spChg>
        <pc:spChg chg="add del">
          <ac:chgData name="VARADA AKSHITHA" userId="433b6036bccc9a3f" providerId="LiveId" clId="{E25B41E7-A056-43BD-A68C-E52034F3D726}" dt="2023-12-06T23:46:06.599" v="32" actId="26606"/>
          <ac:spMkLst>
            <pc:docMk/>
            <pc:sldMk cId="3183546177" sldId="268"/>
            <ac:spMk id="27" creationId="{A118D329-2010-4A15-B57C-429FFAE35B11}"/>
          </ac:spMkLst>
        </pc:spChg>
        <pc:spChg chg="add del">
          <ac:chgData name="VARADA AKSHITHA" userId="433b6036bccc9a3f" providerId="LiveId" clId="{E25B41E7-A056-43BD-A68C-E52034F3D726}" dt="2023-12-06T23:45:48.390" v="15" actId="26606"/>
          <ac:spMkLst>
            <pc:docMk/>
            <pc:sldMk cId="3183546177" sldId="268"/>
            <ac:spMk id="34" creationId="{904DB13E-F722-4ED6-BB00-556651E95281}"/>
          </ac:spMkLst>
        </pc:spChg>
        <pc:spChg chg="add del">
          <ac:chgData name="VARADA AKSHITHA" userId="433b6036bccc9a3f" providerId="LiveId" clId="{E25B41E7-A056-43BD-A68C-E52034F3D726}" dt="2023-12-06T23:45:48.390" v="15" actId="26606"/>
          <ac:spMkLst>
            <pc:docMk/>
            <pc:sldMk cId="3183546177" sldId="268"/>
            <ac:spMk id="36" creationId="{1419E3D9-C5FB-41A9-B6D2-DFB210BB6211}"/>
          </ac:spMkLst>
        </pc:spChg>
        <pc:spChg chg="add del">
          <ac:chgData name="VARADA AKSHITHA" userId="433b6036bccc9a3f" providerId="LiveId" clId="{E25B41E7-A056-43BD-A68C-E52034F3D726}" dt="2023-12-06T23:45:48.390" v="15" actId="26606"/>
          <ac:spMkLst>
            <pc:docMk/>
            <pc:sldMk cId="3183546177" sldId="268"/>
            <ac:spMk id="38" creationId="{367909BF-1DF7-4ACE-8F58-6CF719BB27E5}"/>
          </ac:spMkLst>
        </pc:spChg>
        <pc:spChg chg="add del">
          <ac:chgData name="VARADA AKSHITHA" userId="433b6036bccc9a3f" providerId="LiveId" clId="{E25B41E7-A056-43BD-A68C-E52034F3D726}" dt="2023-12-06T23:45:48.390" v="15" actId="26606"/>
          <ac:spMkLst>
            <pc:docMk/>
            <pc:sldMk cId="3183546177" sldId="268"/>
            <ac:spMk id="40" creationId="{89E8BEDB-0BBC-4F21-9CFB-8530D664C343}"/>
          </ac:spMkLst>
        </pc:spChg>
        <pc:spChg chg="add del">
          <ac:chgData name="VARADA AKSHITHA" userId="433b6036bccc9a3f" providerId="LiveId" clId="{E25B41E7-A056-43BD-A68C-E52034F3D726}" dt="2023-12-06T23:45:48.390" v="15" actId="26606"/>
          <ac:spMkLst>
            <pc:docMk/>
            <pc:sldMk cId="3183546177" sldId="268"/>
            <ac:spMk id="47" creationId="{420551B3-B4DA-48EE-988C-4FAEAEB5CE98}"/>
          </ac:spMkLst>
        </pc:spChg>
        <pc:spChg chg="add del">
          <ac:chgData name="VARADA AKSHITHA" userId="433b6036bccc9a3f" providerId="LiveId" clId="{E25B41E7-A056-43BD-A68C-E52034F3D726}" dt="2023-12-06T23:45:48.390" v="15" actId="26606"/>
          <ac:spMkLst>
            <pc:docMk/>
            <pc:sldMk cId="3183546177" sldId="268"/>
            <ac:spMk id="49" creationId="{6F40FBDA-CEB1-40F0-9AB9-BD9C402D70FE}"/>
          </ac:spMkLst>
        </pc:spChg>
        <pc:spChg chg="add del">
          <ac:chgData name="VARADA AKSHITHA" userId="433b6036bccc9a3f" providerId="LiveId" clId="{E25B41E7-A056-43BD-A68C-E52034F3D726}" dt="2023-12-06T23:45:48.390" v="15" actId="26606"/>
          <ac:spMkLst>
            <pc:docMk/>
            <pc:sldMk cId="3183546177" sldId="268"/>
            <ac:spMk id="51" creationId="{BCFF10A9-48A8-49DE-BCC0-36CD4D617C72}"/>
          </ac:spMkLst>
        </pc:spChg>
        <pc:spChg chg="add del">
          <ac:chgData name="VARADA AKSHITHA" userId="433b6036bccc9a3f" providerId="LiveId" clId="{E25B41E7-A056-43BD-A68C-E52034F3D726}" dt="2023-12-06T23:45:48.390" v="15" actId="26606"/>
          <ac:spMkLst>
            <pc:docMk/>
            <pc:sldMk cId="3183546177" sldId="268"/>
            <ac:spMk id="53" creationId="{29E6EC7A-73F0-4AA6-8CCE-7492D8F6545C}"/>
          </ac:spMkLst>
        </pc:spChg>
        <pc:spChg chg="add del">
          <ac:chgData name="VARADA AKSHITHA" userId="433b6036bccc9a3f" providerId="LiveId" clId="{E25B41E7-A056-43BD-A68C-E52034F3D726}" dt="2023-12-06T23:45:48.390" v="15" actId="26606"/>
          <ac:spMkLst>
            <pc:docMk/>
            <pc:sldMk cId="3183546177" sldId="268"/>
            <ac:spMk id="55" creationId="{0344D4FE-ABEF-4230-9E4E-AD5782FC78AC}"/>
          </ac:spMkLst>
        </pc:spChg>
        <pc:spChg chg="add del">
          <ac:chgData name="VARADA AKSHITHA" userId="433b6036bccc9a3f" providerId="LiveId" clId="{E25B41E7-A056-43BD-A68C-E52034F3D726}" dt="2023-12-06T23:45:48.390" v="15" actId="26606"/>
          <ac:spMkLst>
            <pc:docMk/>
            <pc:sldMk cId="3183546177" sldId="268"/>
            <ac:spMk id="57" creationId="{9325F979-D3F9-4926-81B7-7ACCB31A501B}"/>
          </ac:spMkLst>
        </pc:spChg>
        <pc:spChg chg="add del">
          <ac:chgData name="VARADA AKSHITHA" userId="433b6036bccc9a3f" providerId="LiveId" clId="{E25B41E7-A056-43BD-A68C-E52034F3D726}" dt="2023-12-06T23:45:49.588" v="17" actId="26606"/>
          <ac:spMkLst>
            <pc:docMk/>
            <pc:sldMk cId="3183546177" sldId="268"/>
            <ac:spMk id="60" creationId="{904DB13E-F722-4ED6-BB00-556651E95281}"/>
          </ac:spMkLst>
        </pc:spChg>
        <pc:spChg chg="add del">
          <ac:chgData name="VARADA AKSHITHA" userId="433b6036bccc9a3f" providerId="LiveId" clId="{E25B41E7-A056-43BD-A68C-E52034F3D726}" dt="2023-12-06T23:45:49.588" v="17" actId="26606"/>
          <ac:spMkLst>
            <pc:docMk/>
            <pc:sldMk cId="3183546177" sldId="268"/>
            <ac:spMk id="61" creationId="{1E8D93C5-28EB-42D0-86CE-D804955653CC}"/>
          </ac:spMkLst>
        </pc:spChg>
        <pc:spChg chg="add del">
          <ac:chgData name="VARADA AKSHITHA" userId="433b6036bccc9a3f" providerId="LiveId" clId="{E25B41E7-A056-43BD-A68C-E52034F3D726}" dt="2023-12-06T23:45:49.588" v="17" actId="26606"/>
          <ac:spMkLst>
            <pc:docMk/>
            <pc:sldMk cId="3183546177" sldId="268"/>
            <ac:spMk id="62" creationId="{AB1B1E7D-F76D-4744-AF85-239E6998A4C5}"/>
          </ac:spMkLst>
        </pc:spChg>
        <pc:spChg chg="add del">
          <ac:chgData name="VARADA AKSHITHA" userId="433b6036bccc9a3f" providerId="LiveId" clId="{E25B41E7-A056-43BD-A68C-E52034F3D726}" dt="2023-12-06T23:45:49.588" v="17" actId="26606"/>
          <ac:spMkLst>
            <pc:docMk/>
            <pc:sldMk cId="3183546177" sldId="268"/>
            <ac:spMk id="63" creationId="{3BB65211-00DB-45B6-A223-033B2D19CBE8}"/>
          </ac:spMkLst>
        </pc:spChg>
        <pc:spChg chg="add del">
          <ac:chgData name="VARADA AKSHITHA" userId="433b6036bccc9a3f" providerId="LiveId" clId="{E25B41E7-A056-43BD-A68C-E52034F3D726}" dt="2023-12-06T23:45:49.588" v="17" actId="26606"/>
          <ac:spMkLst>
            <pc:docMk/>
            <pc:sldMk cId="3183546177" sldId="268"/>
            <ac:spMk id="65" creationId="{56F7F177-4AE8-4934-A7F6-B3910259F21E}"/>
          </ac:spMkLst>
        </pc:spChg>
        <pc:spChg chg="add del">
          <ac:chgData name="VARADA AKSHITHA" userId="433b6036bccc9a3f" providerId="LiveId" clId="{E25B41E7-A056-43BD-A68C-E52034F3D726}" dt="2023-12-06T23:45:49.588" v="17" actId="26606"/>
          <ac:spMkLst>
            <pc:docMk/>
            <pc:sldMk cId="3183546177" sldId="268"/>
            <ac:spMk id="66" creationId="{1DAC2350-FA6C-4B24-9A17-926C160E8CD9}"/>
          </ac:spMkLst>
        </pc:spChg>
        <pc:spChg chg="add del">
          <ac:chgData name="VARADA AKSHITHA" userId="433b6036bccc9a3f" providerId="LiveId" clId="{E25B41E7-A056-43BD-A68C-E52034F3D726}" dt="2023-12-06T23:45:49.588" v="17" actId="26606"/>
          <ac:spMkLst>
            <pc:docMk/>
            <pc:sldMk cId="3183546177" sldId="268"/>
            <ac:spMk id="67" creationId="{2A637C44-0146-4C54-A1A1-57BC8E6C3C2B}"/>
          </ac:spMkLst>
        </pc:spChg>
        <pc:spChg chg="add del">
          <ac:chgData name="VARADA AKSHITHA" userId="433b6036bccc9a3f" providerId="LiveId" clId="{E25B41E7-A056-43BD-A68C-E52034F3D726}" dt="2023-12-06T23:45:49.588" v="17" actId="26606"/>
          <ac:spMkLst>
            <pc:docMk/>
            <pc:sldMk cId="3183546177" sldId="268"/>
            <ac:spMk id="68" creationId="{6AB310E7-DE5C-4964-8CBB-E87A22B5BD59}"/>
          </ac:spMkLst>
        </pc:spChg>
        <pc:spChg chg="add del">
          <ac:chgData name="VARADA AKSHITHA" userId="433b6036bccc9a3f" providerId="LiveId" clId="{E25B41E7-A056-43BD-A68C-E52034F3D726}" dt="2023-12-06T23:45:51.292" v="19" actId="26606"/>
          <ac:spMkLst>
            <pc:docMk/>
            <pc:sldMk cId="3183546177" sldId="268"/>
            <ac:spMk id="72" creationId="{904DB13E-F722-4ED6-BB00-556651E95281}"/>
          </ac:spMkLst>
        </pc:spChg>
        <pc:spChg chg="add del">
          <ac:chgData name="VARADA AKSHITHA" userId="433b6036bccc9a3f" providerId="LiveId" clId="{E25B41E7-A056-43BD-A68C-E52034F3D726}" dt="2023-12-06T23:45:51.292" v="19" actId="26606"/>
          <ac:spMkLst>
            <pc:docMk/>
            <pc:sldMk cId="3183546177" sldId="268"/>
            <ac:spMk id="73" creationId="{1419E3D9-C5FB-41A9-B6D2-DFB210BB6211}"/>
          </ac:spMkLst>
        </pc:spChg>
        <pc:spChg chg="add del">
          <ac:chgData name="VARADA AKSHITHA" userId="433b6036bccc9a3f" providerId="LiveId" clId="{E25B41E7-A056-43BD-A68C-E52034F3D726}" dt="2023-12-06T23:45:51.292" v="19" actId="26606"/>
          <ac:spMkLst>
            <pc:docMk/>
            <pc:sldMk cId="3183546177" sldId="268"/>
            <ac:spMk id="74" creationId="{367909BF-1DF7-4ACE-8F58-6CF719BB27E5}"/>
          </ac:spMkLst>
        </pc:spChg>
        <pc:spChg chg="add del">
          <ac:chgData name="VARADA AKSHITHA" userId="433b6036bccc9a3f" providerId="LiveId" clId="{E25B41E7-A056-43BD-A68C-E52034F3D726}" dt="2023-12-06T23:45:51.292" v="19" actId="26606"/>
          <ac:spMkLst>
            <pc:docMk/>
            <pc:sldMk cId="3183546177" sldId="268"/>
            <ac:spMk id="75" creationId="{89E8BEDB-0BBC-4F21-9CFB-8530D664C343}"/>
          </ac:spMkLst>
        </pc:spChg>
        <pc:spChg chg="add del">
          <ac:chgData name="VARADA AKSHITHA" userId="433b6036bccc9a3f" providerId="LiveId" clId="{E25B41E7-A056-43BD-A68C-E52034F3D726}" dt="2023-12-06T23:45:51.292" v="19" actId="26606"/>
          <ac:spMkLst>
            <pc:docMk/>
            <pc:sldMk cId="3183546177" sldId="268"/>
            <ac:spMk id="77" creationId="{420551B3-B4DA-48EE-988C-4FAEAEB5CE98}"/>
          </ac:spMkLst>
        </pc:spChg>
        <pc:spChg chg="add del">
          <ac:chgData name="VARADA AKSHITHA" userId="433b6036bccc9a3f" providerId="LiveId" clId="{E25B41E7-A056-43BD-A68C-E52034F3D726}" dt="2023-12-06T23:45:51.292" v="19" actId="26606"/>
          <ac:spMkLst>
            <pc:docMk/>
            <pc:sldMk cId="3183546177" sldId="268"/>
            <ac:spMk id="78" creationId="{0671A8AE-40A1-4631-A6B8-581AFF065482}"/>
          </ac:spMkLst>
        </pc:spChg>
        <pc:spChg chg="add del">
          <ac:chgData name="VARADA AKSHITHA" userId="433b6036bccc9a3f" providerId="LiveId" clId="{E25B41E7-A056-43BD-A68C-E52034F3D726}" dt="2023-12-06T23:45:51.292" v="19" actId="26606"/>
          <ac:spMkLst>
            <pc:docMk/>
            <pc:sldMk cId="3183546177" sldId="268"/>
            <ac:spMk id="79" creationId="{A44CD100-6267-4E62-AA64-2182A3A6A1C0}"/>
          </ac:spMkLst>
        </pc:spChg>
        <pc:spChg chg="add del">
          <ac:chgData name="VARADA AKSHITHA" userId="433b6036bccc9a3f" providerId="LiveId" clId="{E25B41E7-A056-43BD-A68C-E52034F3D726}" dt="2023-12-06T23:45:54.427" v="21" actId="26606"/>
          <ac:spMkLst>
            <pc:docMk/>
            <pc:sldMk cId="3183546177" sldId="268"/>
            <ac:spMk id="81" creationId="{904DB13E-F722-4ED6-BB00-556651E95281}"/>
          </ac:spMkLst>
        </pc:spChg>
        <pc:spChg chg="add del">
          <ac:chgData name="VARADA AKSHITHA" userId="433b6036bccc9a3f" providerId="LiveId" clId="{E25B41E7-A056-43BD-A68C-E52034F3D726}" dt="2023-12-06T23:45:54.427" v="21" actId="26606"/>
          <ac:spMkLst>
            <pc:docMk/>
            <pc:sldMk cId="3183546177" sldId="268"/>
            <ac:spMk id="82" creationId="{1419E3D9-C5FB-41A9-B6D2-DFB210BB6211}"/>
          </ac:spMkLst>
        </pc:spChg>
        <pc:spChg chg="add del">
          <ac:chgData name="VARADA AKSHITHA" userId="433b6036bccc9a3f" providerId="LiveId" clId="{E25B41E7-A056-43BD-A68C-E52034F3D726}" dt="2023-12-06T23:45:54.427" v="21" actId="26606"/>
          <ac:spMkLst>
            <pc:docMk/>
            <pc:sldMk cId="3183546177" sldId="268"/>
            <ac:spMk id="83" creationId="{367909BF-1DF7-4ACE-8F58-6CF719BB27E5}"/>
          </ac:spMkLst>
        </pc:spChg>
        <pc:spChg chg="add del">
          <ac:chgData name="VARADA AKSHITHA" userId="433b6036bccc9a3f" providerId="LiveId" clId="{E25B41E7-A056-43BD-A68C-E52034F3D726}" dt="2023-12-06T23:45:54.427" v="21" actId="26606"/>
          <ac:spMkLst>
            <pc:docMk/>
            <pc:sldMk cId="3183546177" sldId="268"/>
            <ac:spMk id="84" creationId="{89E8BEDB-0BBC-4F21-9CFB-8530D664C343}"/>
          </ac:spMkLst>
        </pc:spChg>
        <pc:spChg chg="add del">
          <ac:chgData name="VARADA AKSHITHA" userId="433b6036bccc9a3f" providerId="LiveId" clId="{E25B41E7-A056-43BD-A68C-E52034F3D726}" dt="2023-12-06T23:45:54.427" v="21" actId="26606"/>
          <ac:spMkLst>
            <pc:docMk/>
            <pc:sldMk cId="3183546177" sldId="268"/>
            <ac:spMk id="86" creationId="{420551B3-B4DA-48EE-988C-4FAEAEB5CE98}"/>
          </ac:spMkLst>
        </pc:spChg>
        <pc:spChg chg="add del">
          <ac:chgData name="VARADA AKSHITHA" userId="433b6036bccc9a3f" providerId="LiveId" clId="{E25B41E7-A056-43BD-A68C-E52034F3D726}" dt="2023-12-06T23:45:54.427" v="21" actId="26606"/>
          <ac:spMkLst>
            <pc:docMk/>
            <pc:sldMk cId="3183546177" sldId="268"/>
            <ac:spMk id="87" creationId="{DFFCFB47-3C9E-4532-8065-D3633A77B650}"/>
          </ac:spMkLst>
        </pc:spChg>
        <pc:spChg chg="add del">
          <ac:chgData name="VARADA AKSHITHA" userId="433b6036bccc9a3f" providerId="LiveId" clId="{E25B41E7-A056-43BD-A68C-E52034F3D726}" dt="2023-12-06T23:45:54.427" v="21" actId="26606"/>
          <ac:spMkLst>
            <pc:docMk/>
            <pc:sldMk cId="3183546177" sldId="268"/>
            <ac:spMk id="88" creationId="{467A625B-A166-4C03-ADD8-0535D71834D6}"/>
          </ac:spMkLst>
        </pc:spChg>
        <pc:spChg chg="add del">
          <ac:chgData name="VARADA AKSHITHA" userId="433b6036bccc9a3f" providerId="LiveId" clId="{E25B41E7-A056-43BD-A68C-E52034F3D726}" dt="2023-12-06T23:45:54.427" v="21" actId="26606"/>
          <ac:spMkLst>
            <pc:docMk/>
            <pc:sldMk cId="3183546177" sldId="268"/>
            <ac:spMk id="89" creationId="{C35A5F97-C3A9-4101-8F5C-06E22105A0CE}"/>
          </ac:spMkLst>
        </pc:spChg>
        <pc:spChg chg="add del">
          <ac:chgData name="VARADA AKSHITHA" userId="433b6036bccc9a3f" providerId="LiveId" clId="{E25B41E7-A056-43BD-A68C-E52034F3D726}" dt="2023-12-06T23:45:54.427" v="21" actId="26606"/>
          <ac:spMkLst>
            <pc:docMk/>
            <pc:sldMk cId="3183546177" sldId="268"/>
            <ac:spMk id="90" creationId="{00239F34-0E2D-4746-AAA9-920BD6063237}"/>
          </ac:spMkLst>
        </pc:spChg>
        <pc:spChg chg="add del">
          <ac:chgData name="VARADA AKSHITHA" userId="433b6036bccc9a3f" providerId="LiveId" clId="{E25B41E7-A056-43BD-A68C-E52034F3D726}" dt="2023-12-06T23:45:54.427" v="21" actId="26606"/>
          <ac:spMkLst>
            <pc:docMk/>
            <pc:sldMk cId="3183546177" sldId="268"/>
            <ac:spMk id="94" creationId="{344EF4DE-2334-4B49-8DC2-FDAC562A17D3}"/>
          </ac:spMkLst>
        </pc:spChg>
        <pc:spChg chg="add del">
          <ac:chgData name="VARADA AKSHITHA" userId="433b6036bccc9a3f" providerId="LiveId" clId="{E25B41E7-A056-43BD-A68C-E52034F3D726}" dt="2023-12-06T23:45:55.896" v="23" actId="26606"/>
          <ac:spMkLst>
            <pc:docMk/>
            <pc:sldMk cId="3183546177" sldId="268"/>
            <ac:spMk id="96" creationId="{904DB13E-F722-4ED6-BB00-556651E95281}"/>
          </ac:spMkLst>
        </pc:spChg>
        <pc:spChg chg="add del">
          <ac:chgData name="VARADA AKSHITHA" userId="433b6036bccc9a3f" providerId="LiveId" clId="{E25B41E7-A056-43BD-A68C-E52034F3D726}" dt="2023-12-06T23:45:55.896" v="23" actId="26606"/>
          <ac:spMkLst>
            <pc:docMk/>
            <pc:sldMk cId="3183546177" sldId="268"/>
            <ac:spMk id="97" creationId="{1419E3D9-C5FB-41A9-B6D2-DFB210BB6211}"/>
          </ac:spMkLst>
        </pc:spChg>
        <pc:spChg chg="add del">
          <ac:chgData name="VARADA AKSHITHA" userId="433b6036bccc9a3f" providerId="LiveId" clId="{E25B41E7-A056-43BD-A68C-E52034F3D726}" dt="2023-12-06T23:45:55.896" v="23" actId="26606"/>
          <ac:spMkLst>
            <pc:docMk/>
            <pc:sldMk cId="3183546177" sldId="268"/>
            <ac:spMk id="98" creationId="{367909BF-1DF7-4ACE-8F58-6CF719BB27E5}"/>
          </ac:spMkLst>
        </pc:spChg>
        <pc:spChg chg="add del">
          <ac:chgData name="VARADA AKSHITHA" userId="433b6036bccc9a3f" providerId="LiveId" clId="{E25B41E7-A056-43BD-A68C-E52034F3D726}" dt="2023-12-06T23:45:55.896" v="23" actId="26606"/>
          <ac:spMkLst>
            <pc:docMk/>
            <pc:sldMk cId="3183546177" sldId="268"/>
            <ac:spMk id="99" creationId="{89E8BEDB-0BBC-4F21-9CFB-8530D664C343}"/>
          </ac:spMkLst>
        </pc:spChg>
        <pc:spChg chg="add del">
          <ac:chgData name="VARADA AKSHITHA" userId="433b6036bccc9a3f" providerId="LiveId" clId="{E25B41E7-A056-43BD-A68C-E52034F3D726}" dt="2023-12-06T23:45:55.896" v="23" actId="26606"/>
          <ac:spMkLst>
            <pc:docMk/>
            <pc:sldMk cId="3183546177" sldId="268"/>
            <ac:spMk id="101" creationId="{420551B3-B4DA-48EE-988C-4FAEAEB5CE98}"/>
          </ac:spMkLst>
        </pc:spChg>
        <pc:spChg chg="add del">
          <ac:chgData name="VARADA AKSHITHA" userId="433b6036bccc9a3f" providerId="LiveId" clId="{E25B41E7-A056-43BD-A68C-E52034F3D726}" dt="2023-12-06T23:45:55.896" v="23" actId="26606"/>
          <ac:spMkLst>
            <pc:docMk/>
            <pc:sldMk cId="3183546177" sldId="268"/>
            <ac:spMk id="102" creationId="{2644B391-9BFE-445C-A9EC-F544BB85FBC7}"/>
          </ac:spMkLst>
        </pc:spChg>
        <pc:spChg chg="add del">
          <ac:chgData name="VARADA AKSHITHA" userId="433b6036bccc9a3f" providerId="LiveId" clId="{E25B41E7-A056-43BD-A68C-E52034F3D726}" dt="2023-12-06T23:45:55.896" v="23" actId="26606"/>
          <ac:spMkLst>
            <pc:docMk/>
            <pc:sldMk cId="3183546177" sldId="268"/>
            <ac:spMk id="103" creationId="{17B6D4D1-B988-457E-986C-12FB1339E62A}"/>
          </ac:spMkLst>
        </pc:spChg>
        <pc:spChg chg="add del">
          <ac:chgData name="VARADA AKSHITHA" userId="433b6036bccc9a3f" providerId="LiveId" clId="{E25B41E7-A056-43BD-A68C-E52034F3D726}" dt="2023-12-06T23:45:55.896" v="23" actId="26606"/>
          <ac:spMkLst>
            <pc:docMk/>
            <pc:sldMk cId="3183546177" sldId="268"/>
            <ac:spMk id="104" creationId="{80F26E69-87D9-4655-AE7B-280A87AA3CAD}"/>
          </ac:spMkLst>
        </pc:spChg>
        <pc:spChg chg="add del">
          <ac:chgData name="VARADA AKSHITHA" userId="433b6036bccc9a3f" providerId="LiveId" clId="{E25B41E7-A056-43BD-A68C-E52034F3D726}" dt="2023-12-06T23:45:56.603" v="25" actId="26606"/>
          <ac:spMkLst>
            <pc:docMk/>
            <pc:sldMk cId="3183546177" sldId="268"/>
            <ac:spMk id="106" creationId="{904DB13E-F722-4ED6-BB00-556651E95281}"/>
          </ac:spMkLst>
        </pc:spChg>
        <pc:spChg chg="add del">
          <ac:chgData name="VARADA AKSHITHA" userId="433b6036bccc9a3f" providerId="LiveId" clId="{E25B41E7-A056-43BD-A68C-E52034F3D726}" dt="2023-12-06T23:45:56.603" v="25" actId="26606"/>
          <ac:spMkLst>
            <pc:docMk/>
            <pc:sldMk cId="3183546177" sldId="268"/>
            <ac:spMk id="107" creationId="{1E8D93C5-28EB-42D0-86CE-D804955653CC}"/>
          </ac:spMkLst>
        </pc:spChg>
        <pc:spChg chg="add del">
          <ac:chgData name="VARADA AKSHITHA" userId="433b6036bccc9a3f" providerId="LiveId" clId="{E25B41E7-A056-43BD-A68C-E52034F3D726}" dt="2023-12-06T23:45:56.603" v="25" actId="26606"/>
          <ac:spMkLst>
            <pc:docMk/>
            <pc:sldMk cId="3183546177" sldId="268"/>
            <ac:spMk id="108" creationId="{AB1B1E7D-F76D-4744-AF85-239E6998A4C5}"/>
          </ac:spMkLst>
        </pc:spChg>
        <pc:spChg chg="add del">
          <ac:chgData name="VARADA AKSHITHA" userId="433b6036bccc9a3f" providerId="LiveId" clId="{E25B41E7-A056-43BD-A68C-E52034F3D726}" dt="2023-12-06T23:45:56.603" v="25" actId="26606"/>
          <ac:spMkLst>
            <pc:docMk/>
            <pc:sldMk cId="3183546177" sldId="268"/>
            <ac:spMk id="109" creationId="{3BB65211-00DB-45B6-A223-033B2D19CBE8}"/>
          </ac:spMkLst>
        </pc:spChg>
        <pc:spChg chg="add del">
          <ac:chgData name="VARADA AKSHITHA" userId="433b6036bccc9a3f" providerId="LiveId" clId="{E25B41E7-A056-43BD-A68C-E52034F3D726}" dt="2023-12-06T23:45:56.603" v="25" actId="26606"/>
          <ac:spMkLst>
            <pc:docMk/>
            <pc:sldMk cId="3183546177" sldId="268"/>
            <ac:spMk id="111" creationId="{02DC0967-ECFB-46A2-ADEB-01374F3D3CF0}"/>
          </ac:spMkLst>
        </pc:spChg>
        <pc:spChg chg="add del">
          <ac:chgData name="VARADA AKSHITHA" userId="433b6036bccc9a3f" providerId="LiveId" clId="{E25B41E7-A056-43BD-A68C-E52034F3D726}" dt="2023-12-06T23:45:56.603" v="25" actId="26606"/>
          <ac:spMkLst>
            <pc:docMk/>
            <pc:sldMk cId="3183546177" sldId="268"/>
            <ac:spMk id="112" creationId="{533173E3-A708-4A63-AB1F-6729F5E53B6D}"/>
          </ac:spMkLst>
        </pc:spChg>
        <pc:spChg chg="add del">
          <ac:chgData name="VARADA AKSHITHA" userId="433b6036bccc9a3f" providerId="LiveId" clId="{E25B41E7-A056-43BD-A68C-E52034F3D726}" dt="2023-12-06T23:45:56.603" v="25" actId="26606"/>
          <ac:spMkLst>
            <pc:docMk/>
            <pc:sldMk cId="3183546177" sldId="268"/>
            <ac:spMk id="113" creationId="{9D98FDEF-0256-4AA6-B4F5-14FEE180D833}"/>
          </ac:spMkLst>
        </pc:spChg>
        <pc:spChg chg="add del">
          <ac:chgData name="VARADA AKSHITHA" userId="433b6036bccc9a3f" providerId="LiveId" clId="{E25B41E7-A056-43BD-A68C-E52034F3D726}" dt="2023-12-06T23:45:56.603" v="25" actId="26606"/>
          <ac:spMkLst>
            <pc:docMk/>
            <pc:sldMk cId="3183546177" sldId="268"/>
            <ac:spMk id="114" creationId="{8ABEB269-2208-4181-9DDB-A5C2D189B262}"/>
          </ac:spMkLst>
        </pc:spChg>
        <pc:spChg chg="add del">
          <ac:chgData name="VARADA AKSHITHA" userId="433b6036bccc9a3f" providerId="LiveId" clId="{E25B41E7-A056-43BD-A68C-E52034F3D726}" dt="2023-12-06T23:45:58.541" v="27" actId="26606"/>
          <ac:spMkLst>
            <pc:docMk/>
            <pc:sldMk cId="3183546177" sldId="268"/>
            <ac:spMk id="119" creationId="{904DB13E-F722-4ED6-BB00-556651E95281}"/>
          </ac:spMkLst>
        </pc:spChg>
        <pc:spChg chg="add del">
          <ac:chgData name="VARADA AKSHITHA" userId="433b6036bccc9a3f" providerId="LiveId" clId="{E25B41E7-A056-43BD-A68C-E52034F3D726}" dt="2023-12-06T23:45:58.541" v="27" actId="26606"/>
          <ac:spMkLst>
            <pc:docMk/>
            <pc:sldMk cId="3183546177" sldId="268"/>
            <ac:spMk id="120" creationId="{1419E3D9-C5FB-41A9-B6D2-DFB210BB6211}"/>
          </ac:spMkLst>
        </pc:spChg>
        <pc:spChg chg="add del">
          <ac:chgData name="VARADA AKSHITHA" userId="433b6036bccc9a3f" providerId="LiveId" clId="{E25B41E7-A056-43BD-A68C-E52034F3D726}" dt="2023-12-06T23:45:58.541" v="27" actId="26606"/>
          <ac:spMkLst>
            <pc:docMk/>
            <pc:sldMk cId="3183546177" sldId="268"/>
            <ac:spMk id="121" creationId="{367909BF-1DF7-4ACE-8F58-6CF719BB27E5}"/>
          </ac:spMkLst>
        </pc:spChg>
        <pc:spChg chg="add del">
          <ac:chgData name="VARADA AKSHITHA" userId="433b6036bccc9a3f" providerId="LiveId" clId="{E25B41E7-A056-43BD-A68C-E52034F3D726}" dt="2023-12-06T23:45:58.541" v="27" actId="26606"/>
          <ac:spMkLst>
            <pc:docMk/>
            <pc:sldMk cId="3183546177" sldId="268"/>
            <ac:spMk id="122" creationId="{89E8BEDB-0BBC-4F21-9CFB-8530D664C343}"/>
          </ac:spMkLst>
        </pc:spChg>
        <pc:spChg chg="add del">
          <ac:chgData name="VARADA AKSHITHA" userId="433b6036bccc9a3f" providerId="LiveId" clId="{E25B41E7-A056-43BD-A68C-E52034F3D726}" dt="2023-12-06T23:45:58.541" v="27" actId="26606"/>
          <ac:spMkLst>
            <pc:docMk/>
            <pc:sldMk cId="3183546177" sldId="268"/>
            <ac:spMk id="124" creationId="{420551B3-B4DA-48EE-988C-4FAEAEB5CE98}"/>
          </ac:spMkLst>
        </pc:spChg>
        <pc:spChg chg="add del">
          <ac:chgData name="VARADA AKSHITHA" userId="433b6036bccc9a3f" providerId="LiveId" clId="{E25B41E7-A056-43BD-A68C-E52034F3D726}" dt="2023-12-06T23:45:58.541" v="27" actId="26606"/>
          <ac:spMkLst>
            <pc:docMk/>
            <pc:sldMk cId="3183546177" sldId="268"/>
            <ac:spMk id="125" creationId="{2644B391-9BFE-445C-A9EC-F544BB85FBC7}"/>
          </ac:spMkLst>
        </pc:spChg>
        <pc:spChg chg="add del">
          <ac:chgData name="VARADA AKSHITHA" userId="433b6036bccc9a3f" providerId="LiveId" clId="{E25B41E7-A056-43BD-A68C-E52034F3D726}" dt="2023-12-06T23:45:58.541" v="27" actId="26606"/>
          <ac:spMkLst>
            <pc:docMk/>
            <pc:sldMk cId="3183546177" sldId="268"/>
            <ac:spMk id="126" creationId="{80F26E69-87D9-4655-AE7B-280A87AA3CAD}"/>
          </ac:spMkLst>
        </pc:spChg>
        <pc:spChg chg="add del">
          <ac:chgData name="VARADA AKSHITHA" userId="433b6036bccc9a3f" providerId="LiveId" clId="{E25B41E7-A056-43BD-A68C-E52034F3D726}" dt="2023-12-06T23:45:59.296" v="29" actId="26606"/>
          <ac:spMkLst>
            <pc:docMk/>
            <pc:sldMk cId="3183546177" sldId="268"/>
            <ac:spMk id="128" creationId="{904DB13E-F722-4ED6-BB00-556651E95281}"/>
          </ac:spMkLst>
        </pc:spChg>
        <pc:spChg chg="add del">
          <ac:chgData name="VARADA AKSHITHA" userId="433b6036bccc9a3f" providerId="LiveId" clId="{E25B41E7-A056-43BD-A68C-E52034F3D726}" dt="2023-12-06T23:45:59.296" v="29" actId="26606"/>
          <ac:spMkLst>
            <pc:docMk/>
            <pc:sldMk cId="3183546177" sldId="268"/>
            <ac:spMk id="129" creationId="{1419E3D9-C5FB-41A9-B6D2-DFB210BB6211}"/>
          </ac:spMkLst>
        </pc:spChg>
        <pc:spChg chg="add del">
          <ac:chgData name="VARADA AKSHITHA" userId="433b6036bccc9a3f" providerId="LiveId" clId="{E25B41E7-A056-43BD-A68C-E52034F3D726}" dt="2023-12-06T23:45:59.296" v="29" actId="26606"/>
          <ac:spMkLst>
            <pc:docMk/>
            <pc:sldMk cId="3183546177" sldId="268"/>
            <ac:spMk id="130" creationId="{367909BF-1DF7-4ACE-8F58-6CF719BB27E5}"/>
          </ac:spMkLst>
        </pc:spChg>
        <pc:spChg chg="add del">
          <ac:chgData name="VARADA AKSHITHA" userId="433b6036bccc9a3f" providerId="LiveId" clId="{E25B41E7-A056-43BD-A68C-E52034F3D726}" dt="2023-12-06T23:45:59.296" v="29" actId="26606"/>
          <ac:spMkLst>
            <pc:docMk/>
            <pc:sldMk cId="3183546177" sldId="268"/>
            <ac:spMk id="131" creationId="{89E8BEDB-0BBC-4F21-9CFB-8530D664C343}"/>
          </ac:spMkLst>
        </pc:spChg>
        <pc:spChg chg="add del">
          <ac:chgData name="VARADA AKSHITHA" userId="433b6036bccc9a3f" providerId="LiveId" clId="{E25B41E7-A056-43BD-A68C-E52034F3D726}" dt="2023-12-06T23:45:59.296" v="29" actId="26606"/>
          <ac:spMkLst>
            <pc:docMk/>
            <pc:sldMk cId="3183546177" sldId="268"/>
            <ac:spMk id="133" creationId="{420551B3-B4DA-48EE-988C-4FAEAEB5CE98}"/>
          </ac:spMkLst>
        </pc:spChg>
        <pc:spChg chg="add del">
          <ac:chgData name="VARADA AKSHITHA" userId="433b6036bccc9a3f" providerId="LiveId" clId="{E25B41E7-A056-43BD-A68C-E52034F3D726}" dt="2023-12-06T23:45:59.296" v="29" actId="26606"/>
          <ac:spMkLst>
            <pc:docMk/>
            <pc:sldMk cId="3183546177" sldId="268"/>
            <ac:spMk id="134" creationId="{2644B391-9BFE-445C-A9EC-F544BB85FBC7}"/>
          </ac:spMkLst>
        </pc:spChg>
        <pc:spChg chg="add del">
          <ac:chgData name="VARADA AKSHITHA" userId="433b6036bccc9a3f" providerId="LiveId" clId="{E25B41E7-A056-43BD-A68C-E52034F3D726}" dt="2023-12-06T23:45:59.296" v="29" actId="26606"/>
          <ac:spMkLst>
            <pc:docMk/>
            <pc:sldMk cId="3183546177" sldId="268"/>
            <ac:spMk id="135" creationId="{80F26E69-87D9-4655-AE7B-280A87AA3CAD}"/>
          </ac:spMkLst>
        </pc:spChg>
        <pc:spChg chg="add del">
          <ac:chgData name="VARADA AKSHITHA" userId="433b6036bccc9a3f" providerId="LiveId" clId="{E25B41E7-A056-43BD-A68C-E52034F3D726}" dt="2023-12-06T23:46:06.552" v="31" actId="26606"/>
          <ac:spMkLst>
            <pc:docMk/>
            <pc:sldMk cId="3183546177" sldId="268"/>
            <ac:spMk id="137" creationId="{904DB13E-F722-4ED6-BB00-556651E95281}"/>
          </ac:spMkLst>
        </pc:spChg>
        <pc:spChg chg="add del">
          <ac:chgData name="VARADA AKSHITHA" userId="433b6036bccc9a3f" providerId="LiveId" clId="{E25B41E7-A056-43BD-A68C-E52034F3D726}" dt="2023-12-06T23:46:06.552" v="31" actId="26606"/>
          <ac:spMkLst>
            <pc:docMk/>
            <pc:sldMk cId="3183546177" sldId="268"/>
            <ac:spMk id="138" creationId="{1E8D93C5-28EB-42D0-86CE-D804955653CC}"/>
          </ac:spMkLst>
        </pc:spChg>
        <pc:spChg chg="add del">
          <ac:chgData name="VARADA AKSHITHA" userId="433b6036bccc9a3f" providerId="LiveId" clId="{E25B41E7-A056-43BD-A68C-E52034F3D726}" dt="2023-12-06T23:46:06.552" v="31" actId="26606"/>
          <ac:spMkLst>
            <pc:docMk/>
            <pc:sldMk cId="3183546177" sldId="268"/>
            <ac:spMk id="139" creationId="{AB1B1E7D-F76D-4744-AF85-239E6998A4C5}"/>
          </ac:spMkLst>
        </pc:spChg>
        <pc:spChg chg="add del">
          <ac:chgData name="VARADA AKSHITHA" userId="433b6036bccc9a3f" providerId="LiveId" clId="{E25B41E7-A056-43BD-A68C-E52034F3D726}" dt="2023-12-06T23:46:06.552" v="31" actId="26606"/>
          <ac:spMkLst>
            <pc:docMk/>
            <pc:sldMk cId="3183546177" sldId="268"/>
            <ac:spMk id="140" creationId="{3BB65211-00DB-45B6-A223-033B2D19CBE8}"/>
          </ac:spMkLst>
        </pc:spChg>
        <pc:spChg chg="add del">
          <ac:chgData name="VARADA AKSHITHA" userId="433b6036bccc9a3f" providerId="LiveId" clId="{E25B41E7-A056-43BD-A68C-E52034F3D726}" dt="2023-12-06T23:46:06.552" v="31" actId="26606"/>
          <ac:spMkLst>
            <pc:docMk/>
            <pc:sldMk cId="3183546177" sldId="268"/>
            <ac:spMk id="142" creationId="{1DAC2350-FA6C-4B24-9A17-926C160E8CD9}"/>
          </ac:spMkLst>
        </pc:spChg>
        <pc:spChg chg="add del">
          <ac:chgData name="VARADA AKSHITHA" userId="433b6036bccc9a3f" providerId="LiveId" clId="{E25B41E7-A056-43BD-A68C-E52034F3D726}" dt="2023-12-06T23:46:06.552" v="31" actId="26606"/>
          <ac:spMkLst>
            <pc:docMk/>
            <pc:sldMk cId="3183546177" sldId="268"/>
            <ac:spMk id="143" creationId="{2A637C44-0146-4C54-A1A1-57BC8E6C3C2B}"/>
          </ac:spMkLst>
        </pc:spChg>
        <pc:spChg chg="add del">
          <ac:chgData name="VARADA AKSHITHA" userId="433b6036bccc9a3f" providerId="LiveId" clId="{E25B41E7-A056-43BD-A68C-E52034F3D726}" dt="2023-12-06T23:46:06.552" v="31" actId="26606"/>
          <ac:spMkLst>
            <pc:docMk/>
            <pc:sldMk cId="3183546177" sldId="268"/>
            <ac:spMk id="144" creationId="{6AB310E7-DE5C-4964-8CBB-E87A22B5BD59}"/>
          </ac:spMkLst>
        </pc:spChg>
        <pc:spChg chg="add">
          <ac:chgData name="VARADA AKSHITHA" userId="433b6036bccc9a3f" providerId="LiveId" clId="{E25B41E7-A056-43BD-A68C-E52034F3D726}" dt="2023-12-06T23:46:06.599" v="32" actId="26606"/>
          <ac:spMkLst>
            <pc:docMk/>
            <pc:sldMk cId="3183546177" sldId="268"/>
            <ac:spMk id="149" creationId="{904DB13E-F722-4ED6-BB00-556651E95281}"/>
          </ac:spMkLst>
        </pc:spChg>
        <pc:spChg chg="add">
          <ac:chgData name="VARADA AKSHITHA" userId="433b6036bccc9a3f" providerId="LiveId" clId="{E25B41E7-A056-43BD-A68C-E52034F3D726}" dt="2023-12-06T23:46:06.599" v="32" actId="26606"/>
          <ac:spMkLst>
            <pc:docMk/>
            <pc:sldMk cId="3183546177" sldId="268"/>
            <ac:spMk id="150" creationId="{1E8D93C5-28EB-42D0-86CE-D804955653CC}"/>
          </ac:spMkLst>
        </pc:spChg>
        <pc:spChg chg="add">
          <ac:chgData name="VARADA AKSHITHA" userId="433b6036bccc9a3f" providerId="LiveId" clId="{E25B41E7-A056-43BD-A68C-E52034F3D726}" dt="2023-12-06T23:46:06.599" v="32" actId="26606"/>
          <ac:spMkLst>
            <pc:docMk/>
            <pc:sldMk cId="3183546177" sldId="268"/>
            <ac:spMk id="151" creationId="{AB1B1E7D-F76D-4744-AF85-239E6998A4C5}"/>
          </ac:spMkLst>
        </pc:spChg>
        <pc:spChg chg="add">
          <ac:chgData name="VARADA AKSHITHA" userId="433b6036bccc9a3f" providerId="LiveId" clId="{E25B41E7-A056-43BD-A68C-E52034F3D726}" dt="2023-12-06T23:46:06.599" v="32" actId="26606"/>
          <ac:spMkLst>
            <pc:docMk/>
            <pc:sldMk cId="3183546177" sldId="268"/>
            <ac:spMk id="152" creationId="{3BB65211-00DB-45B6-A223-033B2D19CBE8}"/>
          </ac:spMkLst>
        </pc:spChg>
        <pc:spChg chg="add">
          <ac:chgData name="VARADA AKSHITHA" userId="433b6036bccc9a3f" providerId="LiveId" clId="{E25B41E7-A056-43BD-A68C-E52034F3D726}" dt="2023-12-06T23:46:06.599" v="32" actId="26606"/>
          <ac:spMkLst>
            <pc:docMk/>
            <pc:sldMk cId="3183546177" sldId="268"/>
            <ac:spMk id="154" creationId="{BEBBBF70-6ABC-46E8-A293-73A60B8E2EA4}"/>
          </ac:spMkLst>
        </pc:spChg>
        <pc:spChg chg="add">
          <ac:chgData name="VARADA AKSHITHA" userId="433b6036bccc9a3f" providerId="LiveId" clId="{E25B41E7-A056-43BD-A68C-E52034F3D726}" dt="2023-12-06T23:46:06.599" v="32" actId="26606"/>
          <ac:spMkLst>
            <pc:docMk/>
            <pc:sldMk cId="3183546177" sldId="268"/>
            <ac:spMk id="155" creationId="{05388887-43DC-4FAF-9400-7925701AFEE6}"/>
          </ac:spMkLst>
        </pc:spChg>
        <pc:spChg chg="add">
          <ac:chgData name="VARADA AKSHITHA" userId="433b6036bccc9a3f" providerId="LiveId" clId="{E25B41E7-A056-43BD-A68C-E52034F3D726}" dt="2023-12-06T23:46:06.599" v="32" actId="26606"/>
          <ac:spMkLst>
            <pc:docMk/>
            <pc:sldMk cId="3183546177" sldId="268"/>
            <ac:spMk id="156" creationId="{2F2FD4B7-706B-4F5C-A0C7-7D69677C7BFC}"/>
          </ac:spMkLst>
        </pc:spChg>
        <pc:grpChg chg="add del">
          <ac:chgData name="VARADA AKSHITHA" userId="433b6036bccc9a3f" providerId="LiveId" clId="{E25B41E7-A056-43BD-A68C-E52034F3D726}" dt="2023-12-06T23:46:06.599" v="32" actId="26606"/>
          <ac:grpSpMkLst>
            <pc:docMk/>
            <pc:sldMk cId="3183546177" sldId="268"/>
            <ac:grpSpMk id="18" creationId="{E26428D7-C6F3-473D-A360-A3F5C3E8728C}"/>
          </ac:grpSpMkLst>
        </pc:grpChg>
        <pc:grpChg chg="add del">
          <ac:chgData name="VARADA AKSHITHA" userId="433b6036bccc9a3f" providerId="LiveId" clId="{E25B41E7-A056-43BD-A68C-E52034F3D726}" dt="2023-12-06T23:45:48.390" v="15" actId="26606"/>
          <ac:grpSpMkLst>
            <pc:docMk/>
            <pc:sldMk cId="3183546177" sldId="268"/>
            <ac:grpSpMk id="42" creationId="{E26428D7-C6F3-473D-A360-A3F5C3E8728C}"/>
          </ac:grpSpMkLst>
        </pc:grpChg>
        <pc:grpChg chg="add del">
          <ac:chgData name="VARADA AKSHITHA" userId="433b6036bccc9a3f" providerId="LiveId" clId="{E25B41E7-A056-43BD-A68C-E52034F3D726}" dt="2023-12-06T23:45:49.588" v="17" actId="26606"/>
          <ac:grpSpMkLst>
            <pc:docMk/>
            <pc:sldMk cId="3183546177" sldId="268"/>
            <ac:grpSpMk id="64" creationId="{E26428D7-C6F3-473D-A360-A3F5C3E8728C}"/>
          </ac:grpSpMkLst>
        </pc:grpChg>
        <pc:grpChg chg="add del">
          <ac:chgData name="VARADA AKSHITHA" userId="433b6036bccc9a3f" providerId="LiveId" clId="{E25B41E7-A056-43BD-A68C-E52034F3D726}" dt="2023-12-06T23:45:51.292" v="19" actId="26606"/>
          <ac:grpSpMkLst>
            <pc:docMk/>
            <pc:sldMk cId="3183546177" sldId="268"/>
            <ac:grpSpMk id="76" creationId="{E26428D7-C6F3-473D-A360-A3F5C3E8728C}"/>
          </ac:grpSpMkLst>
        </pc:grpChg>
        <pc:grpChg chg="add del">
          <ac:chgData name="VARADA AKSHITHA" userId="433b6036bccc9a3f" providerId="LiveId" clId="{E25B41E7-A056-43BD-A68C-E52034F3D726}" dt="2023-12-06T23:45:54.427" v="21" actId="26606"/>
          <ac:grpSpMkLst>
            <pc:docMk/>
            <pc:sldMk cId="3183546177" sldId="268"/>
            <ac:grpSpMk id="85" creationId="{E26428D7-C6F3-473D-A360-A3F5C3E8728C}"/>
          </ac:grpSpMkLst>
        </pc:grpChg>
        <pc:grpChg chg="add del">
          <ac:chgData name="VARADA AKSHITHA" userId="433b6036bccc9a3f" providerId="LiveId" clId="{E25B41E7-A056-43BD-A68C-E52034F3D726}" dt="2023-12-06T23:45:55.896" v="23" actId="26606"/>
          <ac:grpSpMkLst>
            <pc:docMk/>
            <pc:sldMk cId="3183546177" sldId="268"/>
            <ac:grpSpMk id="100" creationId="{E26428D7-C6F3-473D-A360-A3F5C3E8728C}"/>
          </ac:grpSpMkLst>
        </pc:grpChg>
        <pc:grpChg chg="add del">
          <ac:chgData name="VARADA AKSHITHA" userId="433b6036bccc9a3f" providerId="LiveId" clId="{E25B41E7-A056-43BD-A68C-E52034F3D726}" dt="2023-12-06T23:45:56.603" v="25" actId="26606"/>
          <ac:grpSpMkLst>
            <pc:docMk/>
            <pc:sldMk cId="3183546177" sldId="268"/>
            <ac:grpSpMk id="110" creationId="{E26428D7-C6F3-473D-A360-A3F5C3E8728C}"/>
          </ac:grpSpMkLst>
        </pc:grpChg>
        <pc:grpChg chg="add del">
          <ac:chgData name="VARADA AKSHITHA" userId="433b6036bccc9a3f" providerId="LiveId" clId="{E25B41E7-A056-43BD-A68C-E52034F3D726}" dt="2023-12-06T23:45:58.541" v="27" actId="26606"/>
          <ac:grpSpMkLst>
            <pc:docMk/>
            <pc:sldMk cId="3183546177" sldId="268"/>
            <ac:grpSpMk id="123" creationId="{E26428D7-C6F3-473D-A360-A3F5C3E8728C}"/>
          </ac:grpSpMkLst>
        </pc:grpChg>
        <pc:grpChg chg="add del">
          <ac:chgData name="VARADA AKSHITHA" userId="433b6036bccc9a3f" providerId="LiveId" clId="{E25B41E7-A056-43BD-A68C-E52034F3D726}" dt="2023-12-06T23:45:59.296" v="29" actId="26606"/>
          <ac:grpSpMkLst>
            <pc:docMk/>
            <pc:sldMk cId="3183546177" sldId="268"/>
            <ac:grpSpMk id="132" creationId="{E26428D7-C6F3-473D-A360-A3F5C3E8728C}"/>
          </ac:grpSpMkLst>
        </pc:grpChg>
        <pc:grpChg chg="add del">
          <ac:chgData name="VARADA AKSHITHA" userId="433b6036bccc9a3f" providerId="LiveId" clId="{E25B41E7-A056-43BD-A68C-E52034F3D726}" dt="2023-12-06T23:46:06.552" v="31" actId="26606"/>
          <ac:grpSpMkLst>
            <pc:docMk/>
            <pc:sldMk cId="3183546177" sldId="268"/>
            <ac:grpSpMk id="141" creationId="{E26428D7-C6F3-473D-A360-A3F5C3E8728C}"/>
          </ac:grpSpMkLst>
        </pc:grpChg>
        <pc:grpChg chg="add">
          <ac:chgData name="VARADA AKSHITHA" userId="433b6036bccc9a3f" providerId="LiveId" clId="{E25B41E7-A056-43BD-A68C-E52034F3D726}" dt="2023-12-06T23:46:06.599" v="32" actId="26606"/>
          <ac:grpSpMkLst>
            <pc:docMk/>
            <pc:sldMk cId="3183546177" sldId="268"/>
            <ac:grpSpMk id="153" creationId="{E26428D7-C6F3-473D-A360-A3F5C3E8728C}"/>
          </ac:grpSpMkLst>
        </pc:grpChg>
        <pc:picChg chg="del">
          <ac:chgData name="VARADA AKSHITHA" userId="433b6036bccc9a3f" providerId="LiveId" clId="{E25B41E7-A056-43BD-A68C-E52034F3D726}" dt="2023-12-06T23:44:32.820" v="10" actId="478"/>
          <ac:picMkLst>
            <pc:docMk/>
            <pc:sldMk cId="3183546177" sldId="268"/>
            <ac:picMk id="3" creationId="{4EDCB22A-DBAB-0F1A-1E7F-04C564596FBF}"/>
          </ac:picMkLst>
        </pc:picChg>
        <pc:picChg chg="add mod">
          <ac:chgData name="VARADA AKSHITHA" userId="433b6036bccc9a3f" providerId="LiveId" clId="{E25B41E7-A056-43BD-A68C-E52034F3D726}" dt="2023-12-06T23:46:06.599" v="32" actId="26606"/>
          <ac:picMkLst>
            <pc:docMk/>
            <pc:sldMk cId="3183546177" sldId="268"/>
            <ac:picMk id="4" creationId="{35E535FB-1993-030C-98E5-8F2BCAA16807}"/>
          </ac:picMkLst>
        </pc:picChg>
        <pc:cxnChg chg="add del">
          <ac:chgData name="VARADA AKSHITHA" userId="433b6036bccc9a3f" providerId="LiveId" clId="{E25B41E7-A056-43BD-A68C-E52034F3D726}" dt="2023-12-06T23:46:06.599" v="32" actId="26606"/>
          <ac:cxnSpMkLst>
            <pc:docMk/>
            <pc:sldMk cId="3183546177" sldId="268"/>
            <ac:cxnSpMk id="29" creationId="{994262BC-EE98-4BD6-82DB-4955E8DCC290}"/>
          </ac:cxnSpMkLst>
        </pc:cxnChg>
        <pc:cxnChg chg="add del">
          <ac:chgData name="VARADA AKSHITHA" userId="433b6036bccc9a3f" providerId="LiveId" clId="{E25B41E7-A056-43BD-A68C-E52034F3D726}" dt="2023-12-06T23:45:49.588" v="17" actId="26606"/>
          <ac:cxnSpMkLst>
            <pc:docMk/>
            <pc:sldMk cId="3183546177" sldId="268"/>
            <ac:cxnSpMk id="59" creationId="{B1848EA8-FE52-4762-AE9B-5D1DD4C33621}"/>
          </ac:cxnSpMkLst>
        </pc:cxnChg>
        <pc:cxnChg chg="add del">
          <ac:chgData name="VARADA AKSHITHA" userId="433b6036bccc9a3f" providerId="LiveId" clId="{E25B41E7-A056-43BD-A68C-E52034F3D726}" dt="2023-12-06T23:45:49.588" v="17" actId="26606"/>
          <ac:cxnSpMkLst>
            <pc:docMk/>
            <pc:sldMk cId="3183546177" sldId="268"/>
            <ac:cxnSpMk id="69" creationId="{BC6D0BA2-2FCA-496D-A55A-C56A7B3E09D8}"/>
          </ac:cxnSpMkLst>
        </pc:cxnChg>
        <pc:cxnChg chg="add del">
          <ac:chgData name="VARADA AKSHITHA" userId="433b6036bccc9a3f" providerId="LiveId" clId="{E25B41E7-A056-43BD-A68C-E52034F3D726}" dt="2023-12-06T23:45:49.588" v="17" actId="26606"/>
          <ac:cxnSpMkLst>
            <pc:docMk/>
            <pc:sldMk cId="3183546177" sldId="268"/>
            <ac:cxnSpMk id="70" creationId="{EA158404-99A1-4EB0-B63C-8744C273AC0A}"/>
          </ac:cxnSpMkLst>
        </pc:cxnChg>
        <pc:cxnChg chg="add del">
          <ac:chgData name="VARADA AKSHITHA" userId="433b6036bccc9a3f" providerId="LiveId" clId="{E25B41E7-A056-43BD-A68C-E52034F3D726}" dt="2023-12-06T23:45:54.427" v="21" actId="26606"/>
          <ac:cxnSpMkLst>
            <pc:docMk/>
            <pc:sldMk cId="3183546177" sldId="268"/>
            <ac:cxnSpMk id="91" creationId="{82079E22-5065-47F9-AFCA-63C0DF2267D9}"/>
          </ac:cxnSpMkLst>
        </pc:cxnChg>
        <pc:cxnChg chg="add del">
          <ac:chgData name="VARADA AKSHITHA" userId="433b6036bccc9a3f" providerId="LiveId" clId="{E25B41E7-A056-43BD-A68C-E52034F3D726}" dt="2023-12-06T23:45:54.427" v="21" actId="26606"/>
          <ac:cxnSpMkLst>
            <pc:docMk/>
            <pc:sldMk cId="3183546177" sldId="268"/>
            <ac:cxnSpMk id="92" creationId="{39098EF8-6D81-466E-A59B-778568FCF645}"/>
          </ac:cxnSpMkLst>
        </pc:cxnChg>
        <pc:cxnChg chg="add del">
          <ac:chgData name="VARADA AKSHITHA" userId="433b6036bccc9a3f" providerId="LiveId" clId="{E25B41E7-A056-43BD-A68C-E52034F3D726}" dt="2023-12-06T23:45:54.427" v="21" actId="26606"/>
          <ac:cxnSpMkLst>
            <pc:docMk/>
            <pc:sldMk cId="3183546177" sldId="268"/>
            <ac:cxnSpMk id="93" creationId="{BCB163DD-56F6-482F-862E-B6B9244DA600}"/>
          </ac:cxnSpMkLst>
        </pc:cxnChg>
        <pc:cxnChg chg="add del">
          <ac:chgData name="VARADA AKSHITHA" userId="433b6036bccc9a3f" providerId="LiveId" clId="{E25B41E7-A056-43BD-A68C-E52034F3D726}" dt="2023-12-06T23:45:56.603" v="25" actId="26606"/>
          <ac:cxnSpMkLst>
            <pc:docMk/>
            <pc:sldMk cId="3183546177" sldId="268"/>
            <ac:cxnSpMk id="115" creationId="{384CBE60-0977-4285-9BF5-9D8271989AD6}"/>
          </ac:cxnSpMkLst>
        </pc:cxnChg>
        <pc:cxnChg chg="add del">
          <ac:chgData name="VARADA AKSHITHA" userId="433b6036bccc9a3f" providerId="LiveId" clId="{E25B41E7-A056-43BD-A68C-E52034F3D726}" dt="2023-12-06T23:45:56.603" v="25" actId="26606"/>
          <ac:cxnSpMkLst>
            <pc:docMk/>
            <pc:sldMk cId="3183546177" sldId="268"/>
            <ac:cxnSpMk id="116" creationId="{1911CEBB-5C08-41C5-8954-C727FC875565}"/>
          </ac:cxnSpMkLst>
        </pc:cxnChg>
        <pc:cxnChg chg="add del">
          <ac:chgData name="VARADA AKSHITHA" userId="433b6036bccc9a3f" providerId="LiveId" clId="{E25B41E7-A056-43BD-A68C-E52034F3D726}" dt="2023-12-06T23:45:56.603" v="25" actId="26606"/>
          <ac:cxnSpMkLst>
            <pc:docMk/>
            <pc:sldMk cId="3183546177" sldId="268"/>
            <ac:cxnSpMk id="117" creationId="{E56FA950-4DFC-4710-A30A-6E55033CA460}"/>
          </ac:cxnSpMkLst>
        </pc:cxnChg>
        <pc:cxnChg chg="add del">
          <ac:chgData name="VARADA AKSHITHA" userId="433b6036bccc9a3f" providerId="LiveId" clId="{E25B41E7-A056-43BD-A68C-E52034F3D726}" dt="2023-12-06T23:46:06.552" v="31" actId="26606"/>
          <ac:cxnSpMkLst>
            <pc:docMk/>
            <pc:sldMk cId="3183546177" sldId="268"/>
            <ac:cxnSpMk id="145" creationId="{BC6D0BA2-2FCA-496D-A55A-C56A7B3E09D8}"/>
          </ac:cxnSpMkLst>
        </pc:cxnChg>
        <pc:cxnChg chg="add del">
          <ac:chgData name="VARADA AKSHITHA" userId="433b6036bccc9a3f" providerId="LiveId" clId="{E25B41E7-A056-43BD-A68C-E52034F3D726}" dt="2023-12-06T23:46:06.552" v="31" actId="26606"/>
          <ac:cxnSpMkLst>
            <pc:docMk/>
            <pc:sldMk cId="3183546177" sldId="268"/>
            <ac:cxnSpMk id="146" creationId="{EA158404-99A1-4EB0-B63C-8744C273AC0A}"/>
          </ac:cxnSpMkLst>
        </pc:cxnChg>
        <pc:cxnChg chg="add del">
          <ac:chgData name="VARADA AKSHITHA" userId="433b6036bccc9a3f" providerId="LiveId" clId="{E25B41E7-A056-43BD-A68C-E52034F3D726}" dt="2023-12-06T23:46:06.552" v="31" actId="26606"/>
          <ac:cxnSpMkLst>
            <pc:docMk/>
            <pc:sldMk cId="3183546177" sldId="268"/>
            <ac:cxnSpMk id="147" creationId="{B1848EA8-FE52-4762-AE9B-5D1DD4C33621}"/>
          </ac:cxnSpMkLst>
        </pc:cxnChg>
        <pc:cxnChg chg="add">
          <ac:chgData name="VARADA AKSHITHA" userId="433b6036bccc9a3f" providerId="LiveId" clId="{E25B41E7-A056-43BD-A68C-E52034F3D726}" dt="2023-12-06T23:46:06.599" v="32" actId="26606"/>
          <ac:cxnSpMkLst>
            <pc:docMk/>
            <pc:sldMk cId="3183546177" sldId="268"/>
            <ac:cxnSpMk id="157" creationId="{26E6DC6E-1FA3-4048-B867-BDB51763F365}"/>
          </ac:cxnSpMkLst>
        </pc:cxnChg>
        <pc:cxnChg chg="add">
          <ac:chgData name="VARADA AKSHITHA" userId="433b6036bccc9a3f" providerId="LiveId" clId="{E25B41E7-A056-43BD-A68C-E52034F3D726}" dt="2023-12-06T23:46:06.599" v="32" actId="26606"/>
          <ac:cxnSpMkLst>
            <pc:docMk/>
            <pc:sldMk cId="3183546177" sldId="268"/>
            <ac:cxnSpMk id="158" creationId="{6E066135-B6C1-4001-B7CC-53A443DF250C}"/>
          </ac:cxnSpMkLst>
        </pc:cxnChg>
        <pc:cxnChg chg="add">
          <ac:chgData name="VARADA AKSHITHA" userId="433b6036bccc9a3f" providerId="LiveId" clId="{E25B41E7-A056-43BD-A68C-E52034F3D726}" dt="2023-12-06T23:46:06.599" v="32" actId="26606"/>
          <ac:cxnSpMkLst>
            <pc:docMk/>
            <pc:sldMk cId="3183546177" sldId="268"/>
            <ac:cxnSpMk id="159" creationId="{33AD82B4-5F4B-4968-B15E-29DCF8592D58}"/>
          </ac:cxnSpMkLst>
        </pc:cxnChg>
      </pc:sldChg>
    </pc:docChg>
  </pc:docChgLst>
  <pc:docChgLst>
    <pc:chgData name="Garigaveni, Pranay Kumar" userId="S::pgari6@unh.newhaven.edu::93a67330-69c4-4967-910e-35027504e112" providerId="AD" clId="Web-{748FCC3B-067C-2CE9-403D-235D9C16D38C}"/>
    <pc:docChg chg="modSld">
      <pc:chgData name="Garigaveni, Pranay Kumar" userId="S::pgari6@unh.newhaven.edu::93a67330-69c4-4967-910e-35027504e112" providerId="AD" clId="Web-{748FCC3B-067C-2CE9-403D-235D9C16D38C}" dt="2023-12-19T01:33:21.806" v="0" actId="14100"/>
      <pc:docMkLst>
        <pc:docMk/>
      </pc:docMkLst>
      <pc:sldChg chg="modSp">
        <pc:chgData name="Garigaveni, Pranay Kumar" userId="S::pgari6@unh.newhaven.edu::93a67330-69c4-4967-910e-35027504e112" providerId="AD" clId="Web-{748FCC3B-067C-2CE9-403D-235D9C16D38C}" dt="2023-12-19T01:33:21.806" v="0" actId="14100"/>
        <pc:sldMkLst>
          <pc:docMk/>
          <pc:sldMk cId="144405260" sldId="265"/>
        </pc:sldMkLst>
        <pc:spChg chg="mod">
          <ac:chgData name="Garigaveni, Pranay Kumar" userId="S::pgari6@unh.newhaven.edu::93a67330-69c4-4967-910e-35027504e112" providerId="AD" clId="Web-{748FCC3B-067C-2CE9-403D-235D9C16D38C}" dt="2023-12-19T01:33:21.806" v="0" actId="14100"/>
          <ac:spMkLst>
            <pc:docMk/>
            <pc:sldMk cId="144405260" sldId="265"/>
            <ac:spMk id="9" creationId="{C3A90CF1-2D06-A158-323B-45FD0645B2DA}"/>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varad\Downloads\Team%20Project.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a:t>P-Chart</a:t>
            </a:r>
          </a:p>
        </c:rich>
      </c:tx>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Sheet1!$E$1</c:f>
              <c:strCache>
                <c:ptCount val="1"/>
                <c:pt idx="0">
                  <c:v>Percentage of rejections</c:v>
                </c:pt>
              </c:strCache>
            </c:strRef>
          </c:tx>
          <c:spPr>
            <a:ln w="41275" cap="rnd">
              <a:solidFill>
                <a:schemeClr val="accent1"/>
              </a:solidFill>
              <a:round/>
            </a:ln>
            <a:effectLst/>
          </c:spPr>
          <c:marker>
            <c:symbol val="square"/>
            <c:size val="9"/>
            <c:spPr>
              <a:solidFill>
                <a:schemeClr val="accent1"/>
              </a:solidFill>
              <a:ln w="9525">
                <a:solidFill>
                  <a:schemeClr val="accent1"/>
                </a:solidFill>
                <a:round/>
              </a:ln>
              <a:effectLst/>
            </c:spPr>
          </c:marker>
          <c:trendline>
            <c:spPr>
              <a:ln w="41275" cap="rnd">
                <a:solidFill>
                  <a:schemeClr val="tx1"/>
                </a:solidFill>
                <a:prstDash val="sysDash"/>
              </a:ln>
              <a:effectLst/>
            </c:spPr>
            <c:trendlineType val="linear"/>
            <c:dispRSqr val="0"/>
            <c:dispEq val="0"/>
          </c:trendline>
          <c:val>
            <c:numRef>
              <c:f>Sheet1!$E$2:$E$11</c:f>
              <c:numCache>
                <c:formatCode>0.00</c:formatCode>
                <c:ptCount val="10"/>
                <c:pt idx="0">
                  <c:v>0.55454545454545456</c:v>
                </c:pt>
                <c:pt idx="1">
                  <c:v>0.44347826086956521</c:v>
                </c:pt>
                <c:pt idx="2">
                  <c:v>0.6</c:v>
                </c:pt>
                <c:pt idx="3">
                  <c:v>0.50505050505050508</c:v>
                </c:pt>
                <c:pt idx="4">
                  <c:v>0.62</c:v>
                </c:pt>
                <c:pt idx="5">
                  <c:v>0.5892857142857143</c:v>
                </c:pt>
                <c:pt idx="6">
                  <c:v>0.60747663551401865</c:v>
                </c:pt>
                <c:pt idx="7">
                  <c:v>0.80281690140845074</c:v>
                </c:pt>
                <c:pt idx="8">
                  <c:v>0.77477477477477474</c:v>
                </c:pt>
                <c:pt idx="9">
                  <c:v>0.83050847457627119</c:v>
                </c:pt>
              </c:numCache>
            </c:numRef>
          </c:val>
          <c:smooth val="0"/>
          <c:extLst>
            <c:ext xmlns:c16="http://schemas.microsoft.com/office/drawing/2014/chart" uri="{C3380CC4-5D6E-409C-BE32-E72D297353CC}">
              <c16:uniqueId val="{00000000-2EB5-44BD-9983-83FA2506ABF2}"/>
            </c:ext>
          </c:extLst>
        </c:ser>
        <c:ser>
          <c:idx val="1"/>
          <c:order val="1"/>
          <c:tx>
            <c:strRef>
              <c:f>Sheet1!$F$1</c:f>
              <c:strCache>
                <c:ptCount val="1"/>
                <c:pt idx="0">
                  <c:v>p̄</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val>
            <c:numRef>
              <c:f>Sheet1!$F$2:$F$11</c:f>
              <c:numCache>
                <c:formatCode>0.00</c:formatCode>
                <c:ptCount val="10"/>
                <c:pt idx="0">
                  <c:v>0.62909441233140651</c:v>
                </c:pt>
                <c:pt idx="1">
                  <c:v>0.62909441233140651</c:v>
                </c:pt>
                <c:pt idx="2">
                  <c:v>0.62909441233140651</c:v>
                </c:pt>
                <c:pt idx="3">
                  <c:v>0.62909441233140651</c:v>
                </c:pt>
                <c:pt idx="4">
                  <c:v>0.62909441233140651</c:v>
                </c:pt>
                <c:pt idx="5">
                  <c:v>0.62909441233140651</c:v>
                </c:pt>
                <c:pt idx="6">
                  <c:v>0.62909441233140651</c:v>
                </c:pt>
                <c:pt idx="7">
                  <c:v>0.62909441233140651</c:v>
                </c:pt>
                <c:pt idx="8">
                  <c:v>0.62909441233140651</c:v>
                </c:pt>
                <c:pt idx="9">
                  <c:v>0.62909441233140651</c:v>
                </c:pt>
              </c:numCache>
            </c:numRef>
          </c:val>
          <c:smooth val="0"/>
          <c:extLst>
            <c:ext xmlns:c16="http://schemas.microsoft.com/office/drawing/2014/chart" uri="{C3380CC4-5D6E-409C-BE32-E72D297353CC}">
              <c16:uniqueId val="{00000001-2EB5-44BD-9983-83FA2506ABF2}"/>
            </c:ext>
          </c:extLst>
        </c:ser>
        <c:ser>
          <c:idx val="2"/>
          <c:order val="2"/>
          <c:tx>
            <c:strRef>
              <c:f>Sheet1!$G$1</c:f>
              <c:strCache>
                <c:ptCount val="1"/>
                <c:pt idx="0">
                  <c:v>LCL</c:v>
                </c:pt>
              </c:strCache>
            </c:strRef>
          </c:tx>
          <c:spPr>
            <a:ln w="22225" cap="rnd">
              <a:solidFill>
                <a:schemeClr val="accent3"/>
              </a:solidFill>
              <a:round/>
            </a:ln>
            <a:effectLst/>
          </c:spPr>
          <c:marker>
            <c:symbol val="triangle"/>
            <c:size val="6"/>
            <c:spPr>
              <a:solidFill>
                <a:schemeClr val="accent3"/>
              </a:solidFill>
              <a:ln w="9525">
                <a:solidFill>
                  <a:schemeClr val="accent3"/>
                </a:solidFill>
                <a:round/>
              </a:ln>
              <a:effectLst/>
            </c:spPr>
          </c:marker>
          <c:val>
            <c:numRef>
              <c:f>Sheet1!$G$2:$G$11</c:f>
              <c:numCache>
                <c:formatCode>0.00</c:formatCode>
                <c:ptCount val="10"/>
                <c:pt idx="0">
                  <c:v>0.48685754462440506</c:v>
                </c:pt>
                <c:pt idx="1">
                  <c:v>0.48685754462440506</c:v>
                </c:pt>
                <c:pt idx="2">
                  <c:v>0.48685754462440506</c:v>
                </c:pt>
                <c:pt idx="3">
                  <c:v>0.48685754462440506</c:v>
                </c:pt>
                <c:pt idx="4">
                  <c:v>0.48685754462440506</c:v>
                </c:pt>
                <c:pt idx="5">
                  <c:v>0.48685754462440506</c:v>
                </c:pt>
                <c:pt idx="6">
                  <c:v>0.48685754462440506</c:v>
                </c:pt>
                <c:pt idx="7">
                  <c:v>0.48685754462440506</c:v>
                </c:pt>
                <c:pt idx="8">
                  <c:v>0.48685754462440506</c:v>
                </c:pt>
                <c:pt idx="9">
                  <c:v>0.48685754462440506</c:v>
                </c:pt>
              </c:numCache>
            </c:numRef>
          </c:val>
          <c:smooth val="0"/>
          <c:extLst>
            <c:ext xmlns:c16="http://schemas.microsoft.com/office/drawing/2014/chart" uri="{C3380CC4-5D6E-409C-BE32-E72D297353CC}">
              <c16:uniqueId val="{00000002-2EB5-44BD-9983-83FA2506ABF2}"/>
            </c:ext>
          </c:extLst>
        </c:ser>
        <c:ser>
          <c:idx val="3"/>
          <c:order val="3"/>
          <c:tx>
            <c:strRef>
              <c:f>Sheet1!$H$1</c:f>
              <c:strCache>
                <c:ptCount val="1"/>
                <c:pt idx="0">
                  <c:v>UCL</c:v>
                </c:pt>
              </c:strCache>
            </c:strRef>
          </c:tx>
          <c:spPr>
            <a:ln w="22225" cap="rnd">
              <a:solidFill>
                <a:schemeClr val="accent4"/>
              </a:solidFill>
              <a:round/>
            </a:ln>
            <a:effectLst/>
          </c:spPr>
          <c:marker>
            <c:symbol val="x"/>
            <c:size val="6"/>
            <c:spPr>
              <a:noFill/>
              <a:ln w="9525">
                <a:solidFill>
                  <a:schemeClr val="accent4"/>
                </a:solidFill>
                <a:round/>
              </a:ln>
              <a:effectLst/>
            </c:spPr>
          </c:marker>
          <c:val>
            <c:numRef>
              <c:f>Sheet1!$H$2:$H$11</c:f>
              <c:numCache>
                <c:formatCode>0.00</c:formatCode>
                <c:ptCount val="10"/>
                <c:pt idx="0">
                  <c:v>0.77133128003840801</c:v>
                </c:pt>
                <c:pt idx="1">
                  <c:v>0.77133128003840801</c:v>
                </c:pt>
                <c:pt idx="2">
                  <c:v>0.77133128003840801</c:v>
                </c:pt>
                <c:pt idx="3">
                  <c:v>0.77133128003840801</c:v>
                </c:pt>
                <c:pt idx="4">
                  <c:v>0.77133128003840801</c:v>
                </c:pt>
                <c:pt idx="5">
                  <c:v>0.77133128003840801</c:v>
                </c:pt>
                <c:pt idx="6">
                  <c:v>0.77133128003840801</c:v>
                </c:pt>
                <c:pt idx="7">
                  <c:v>0.77133128003840801</c:v>
                </c:pt>
                <c:pt idx="8">
                  <c:v>0.77133128003840801</c:v>
                </c:pt>
                <c:pt idx="9">
                  <c:v>0.77133128003840801</c:v>
                </c:pt>
              </c:numCache>
            </c:numRef>
          </c:val>
          <c:smooth val="0"/>
          <c:extLst>
            <c:ext xmlns:c16="http://schemas.microsoft.com/office/drawing/2014/chart" uri="{C3380CC4-5D6E-409C-BE32-E72D297353CC}">
              <c16:uniqueId val="{00000003-2EB5-44BD-9983-83FA2506ABF2}"/>
            </c:ext>
          </c:extLst>
        </c:ser>
        <c:dLbls>
          <c:showLegendKey val="0"/>
          <c:showVal val="0"/>
          <c:showCatName val="0"/>
          <c:showSerName val="0"/>
          <c:showPercent val="0"/>
          <c:showBubbleSize val="0"/>
        </c:dLbls>
        <c:marker val="1"/>
        <c:smooth val="0"/>
        <c:axId val="2049684192"/>
        <c:axId val="259279887"/>
      </c:lineChart>
      <c:catAx>
        <c:axId val="204968419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259279887"/>
        <c:crosses val="autoZero"/>
        <c:auto val="1"/>
        <c:lblAlgn val="ctr"/>
        <c:lblOffset val="100"/>
        <c:noMultiLvlLbl val="0"/>
      </c:catAx>
      <c:valAx>
        <c:axId val="259279887"/>
        <c:scaling>
          <c:orientation val="minMax"/>
        </c:scaling>
        <c:delete val="0"/>
        <c:axPos val="l"/>
        <c:numFmt formatCode="0.00"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49684192"/>
        <c:crosses val="autoZero"/>
        <c:crossBetween val="between"/>
      </c:valAx>
      <c:dTable>
        <c:showHorzBorder val="1"/>
        <c:showVertBorder val="1"/>
        <c:showOutline val="1"/>
        <c:showKeys val="1"/>
        <c:spPr>
          <a:noFill/>
          <a:ln w="9525">
            <a:solidFill>
              <a:schemeClr val="tx1">
                <a:lumMod val="15000"/>
                <a:lumOff val="85000"/>
              </a:schemeClr>
            </a:solidFill>
          </a:ln>
          <a:effectLst/>
        </c:spPr>
        <c:txPr>
          <a:bodyPr rot="0" spcFirstLastPara="1" vertOverflow="ellipsis" vert="horz" wrap="square" anchor="ctr" anchorCtr="1"/>
          <a:lstStyle/>
          <a:p>
            <a:pPr rtl="0">
              <a:defRPr sz="1197"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8302068156311176E-2"/>
          <c:y val="9.9340776771466868E-2"/>
          <c:w val="0.91384477921159801"/>
          <c:h val="0.74287626547674346"/>
        </c:manualLayout>
      </c:layout>
      <c:barChart>
        <c:barDir val="col"/>
        <c:grouping val="clustered"/>
        <c:varyColors val="0"/>
        <c:ser>
          <c:idx val="0"/>
          <c:order val="0"/>
          <c:tx>
            <c:strRef>
              <c:f>Defects!$C$1</c:f>
              <c:strCache>
                <c:ptCount val="1"/>
                <c:pt idx="0">
                  <c:v>Frequency</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Defects!$B$2:$B$8</c:f>
              <c:strCache>
                <c:ptCount val="7"/>
                <c:pt idx="0">
                  <c:v>Fitting Issues</c:v>
                </c:pt>
                <c:pt idx="1">
                  <c:v>Friction Blisters</c:v>
                </c:pt>
                <c:pt idx="2">
                  <c:v>Skin Allergic Reaction</c:v>
                </c:pt>
                <c:pt idx="3">
                  <c:v>Excessive sweating</c:v>
                </c:pt>
                <c:pt idx="4">
                  <c:v>Slippery Sole</c:v>
                </c:pt>
                <c:pt idx="5">
                  <c:v>Heel Pain</c:v>
                </c:pt>
                <c:pt idx="6">
                  <c:v>Unrealiable Sole</c:v>
                </c:pt>
              </c:strCache>
            </c:strRef>
          </c:cat>
          <c:val>
            <c:numRef>
              <c:f>Defects!$C$2:$C$8</c:f>
              <c:numCache>
                <c:formatCode>General</c:formatCode>
                <c:ptCount val="7"/>
                <c:pt idx="0">
                  <c:v>408</c:v>
                </c:pt>
                <c:pt idx="1">
                  <c:v>97</c:v>
                </c:pt>
                <c:pt idx="2">
                  <c:v>85</c:v>
                </c:pt>
                <c:pt idx="3">
                  <c:v>55</c:v>
                </c:pt>
                <c:pt idx="4">
                  <c:v>32</c:v>
                </c:pt>
                <c:pt idx="5">
                  <c:v>31</c:v>
                </c:pt>
                <c:pt idx="6">
                  <c:v>26</c:v>
                </c:pt>
              </c:numCache>
            </c:numRef>
          </c:val>
          <c:extLst>
            <c:ext xmlns:c16="http://schemas.microsoft.com/office/drawing/2014/chart" uri="{C3380CC4-5D6E-409C-BE32-E72D297353CC}">
              <c16:uniqueId val="{00000000-B578-4344-9D95-B6778A9BADCC}"/>
            </c:ext>
          </c:extLst>
        </c:ser>
        <c:ser>
          <c:idx val="1"/>
          <c:order val="1"/>
          <c:tx>
            <c:strRef>
              <c:f>Defects!$D$1</c:f>
              <c:strCache>
                <c:ptCount val="1"/>
                <c:pt idx="0">
                  <c:v>Defects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Defects!$B$2:$B$8</c:f>
              <c:strCache>
                <c:ptCount val="7"/>
                <c:pt idx="0">
                  <c:v>Fitting Issues</c:v>
                </c:pt>
                <c:pt idx="1">
                  <c:v>Friction Blisters</c:v>
                </c:pt>
                <c:pt idx="2">
                  <c:v>Skin Allergic Reaction</c:v>
                </c:pt>
                <c:pt idx="3">
                  <c:v>Excessive sweating</c:v>
                </c:pt>
                <c:pt idx="4">
                  <c:v>Slippery Sole</c:v>
                </c:pt>
                <c:pt idx="5">
                  <c:v>Heel Pain</c:v>
                </c:pt>
                <c:pt idx="6">
                  <c:v>Unrealiable Sole</c:v>
                </c:pt>
              </c:strCache>
            </c:strRef>
          </c:cat>
          <c:val>
            <c:numRef>
              <c:f>Defects!$D$2:$D$8</c:f>
            </c:numRef>
          </c:val>
          <c:extLst>
            <c:ext xmlns:c16="http://schemas.microsoft.com/office/drawing/2014/chart" uri="{C3380CC4-5D6E-409C-BE32-E72D297353CC}">
              <c16:uniqueId val="{00000001-B578-4344-9D95-B6778A9BADCC}"/>
            </c:ext>
          </c:extLst>
        </c:ser>
        <c:ser>
          <c:idx val="3"/>
          <c:order val="3"/>
          <c:tx>
            <c:strRef>
              <c:f>Defects!$F$1</c:f>
              <c:strCache>
                <c:ptCount val="1"/>
                <c:pt idx="0">
                  <c:v>Cumulative Sum</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Defects!$B$2:$B$8</c:f>
              <c:strCache>
                <c:ptCount val="7"/>
                <c:pt idx="0">
                  <c:v>Fitting Issues</c:v>
                </c:pt>
                <c:pt idx="1">
                  <c:v>Friction Blisters</c:v>
                </c:pt>
                <c:pt idx="2">
                  <c:v>Skin Allergic Reaction</c:v>
                </c:pt>
                <c:pt idx="3">
                  <c:v>Excessive sweating</c:v>
                </c:pt>
                <c:pt idx="4">
                  <c:v>Slippery Sole</c:v>
                </c:pt>
                <c:pt idx="5">
                  <c:v>Heel Pain</c:v>
                </c:pt>
                <c:pt idx="6">
                  <c:v>Unrealiable Sole</c:v>
                </c:pt>
              </c:strCache>
            </c:strRef>
          </c:cat>
          <c:val>
            <c:numRef>
              <c:f>Defects!$F$2:$F$8</c:f>
            </c:numRef>
          </c:val>
          <c:extLst>
            <c:ext xmlns:c16="http://schemas.microsoft.com/office/drawing/2014/chart" uri="{C3380CC4-5D6E-409C-BE32-E72D297353CC}">
              <c16:uniqueId val="{00000002-B578-4344-9D95-B6778A9BADCC}"/>
            </c:ext>
          </c:extLst>
        </c:ser>
        <c:dLbls>
          <c:showLegendKey val="0"/>
          <c:showVal val="1"/>
          <c:showCatName val="0"/>
          <c:showSerName val="0"/>
          <c:showPercent val="0"/>
          <c:showBubbleSize val="0"/>
        </c:dLbls>
        <c:gapWidth val="247"/>
        <c:overlap val="-27"/>
        <c:axId val="54504672"/>
        <c:axId val="764768144"/>
        <c:extLst>
          <c:ext xmlns:c15="http://schemas.microsoft.com/office/drawing/2012/chart" uri="{02D57815-91ED-43cb-92C2-25804820EDAC}">
            <c15:filteredBarSeries>
              <c15:ser>
                <c:idx val="2"/>
                <c:order val="2"/>
                <c:tx>
                  <c:strRef>
                    <c:extLst>
                      <c:ext uri="{02D57815-91ED-43cb-92C2-25804820EDAC}">
                        <c15:formulaRef>
                          <c15:sqref>Defects!$E$1</c15:sqref>
                        </c15:formulaRef>
                      </c:ext>
                    </c:extLst>
                    <c:strCache>
                      <c:ptCount val="1"/>
                      <c:pt idx="0">
                        <c:v>% Defects</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dk1">
                                <a:lumMod val="35000"/>
                                <a:lumOff val="65000"/>
                              </a:schemeClr>
                            </a:solidFill>
                            <a:round/>
                          </a:ln>
                          <a:effectLst/>
                        </c:spPr>
                      </c15:leaderLines>
                    </c:ext>
                  </c:extLst>
                </c:dLbls>
                <c:cat>
                  <c:strRef>
                    <c:extLst>
                      <c:ext uri="{02D57815-91ED-43cb-92C2-25804820EDAC}">
                        <c15:formulaRef>
                          <c15:sqref>Defects!$B$2:$B$8</c15:sqref>
                        </c15:formulaRef>
                      </c:ext>
                    </c:extLst>
                    <c:strCache>
                      <c:ptCount val="7"/>
                      <c:pt idx="0">
                        <c:v>Fitting Issues</c:v>
                      </c:pt>
                      <c:pt idx="1">
                        <c:v>Friction Blisters</c:v>
                      </c:pt>
                      <c:pt idx="2">
                        <c:v>Skin Allergic Reaction</c:v>
                      </c:pt>
                      <c:pt idx="3">
                        <c:v>Excessive sweating</c:v>
                      </c:pt>
                      <c:pt idx="4">
                        <c:v>Slippery Sole</c:v>
                      </c:pt>
                      <c:pt idx="5">
                        <c:v>Heel Pain</c:v>
                      </c:pt>
                      <c:pt idx="6">
                        <c:v>Unrealiable Sole</c:v>
                      </c:pt>
                    </c:strCache>
                  </c:strRef>
                </c:cat>
                <c:val>
                  <c:numRef>
                    <c:extLst>
                      <c:ext uri="{02D57815-91ED-43cb-92C2-25804820EDAC}">
                        <c15:formulaRef>
                          <c15:sqref>Defects!$E$2:$E$8</c15:sqref>
                        </c15:formulaRef>
                      </c:ext>
                    </c:extLst>
                    <c:numCache>
                      <c:formatCode>0%</c:formatCode>
                      <c:ptCount val="7"/>
                      <c:pt idx="0">
                        <c:v>0.70343137254901966</c:v>
                      </c:pt>
                      <c:pt idx="1">
                        <c:v>0.23711340206185566</c:v>
                      </c:pt>
                      <c:pt idx="2">
                        <c:v>0.18823529411764706</c:v>
                      </c:pt>
                      <c:pt idx="3">
                        <c:v>0.16363636363636364</c:v>
                      </c:pt>
                      <c:pt idx="4">
                        <c:v>0.125</c:v>
                      </c:pt>
                      <c:pt idx="5">
                        <c:v>0.12903225806451613</c:v>
                      </c:pt>
                      <c:pt idx="6">
                        <c:v>3.8461538461538464E-2</c:v>
                      </c:pt>
                    </c:numCache>
                  </c:numRef>
                </c:val>
                <c:extLst>
                  <c:ext xmlns:c16="http://schemas.microsoft.com/office/drawing/2014/chart" uri="{C3380CC4-5D6E-409C-BE32-E72D297353CC}">
                    <c16:uniqueId val="{00000004-B578-4344-9D95-B6778A9BADCC}"/>
                  </c:ext>
                </c:extLst>
              </c15:ser>
            </c15:filteredBarSeries>
          </c:ext>
        </c:extLst>
      </c:barChart>
      <c:lineChart>
        <c:grouping val="standard"/>
        <c:varyColors val="0"/>
        <c:ser>
          <c:idx val="4"/>
          <c:order val="4"/>
          <c:tx>
            <c:strRef>
              <c:f>Defects!$G$1</c:f>
              <c:strCache>
                <c:ptCount val="1"/>
                <c:pt idx="0">
                  <c:v>% Cumulative Defects</c:v>
                </c:pt>
              </c:strCache>
            </c:strRef>
          </c:tx>
          <c:spPr>
            <a:ln w="22225" cap="rnd">
              <a:solidFill>
                <a:schemeClr val="accent5"/>
              </a:solidFill>
              <a:round/>
            </a:ln>
            <a:effectLst/>
          </c:spPr>
          <c:marker>
            <c:symbol val="none"/>
          </c:marker>
          <c:dLbls>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Defects!$B$2:$B$8</c:f>
              <c:strCache>
                <c:ptCount val="7"/>
                <c:pt idx="0">
                  <c:v>Fitting Issues</c:v>
                </c:pt>
                <c:pt idx="1">
                  <c:v>Friction Blisters</c:v>
                </c:pt>
                <c:pt idx="2">
                  <c:v>Skin Allergic Reaction</c:v>
                </c:pt>
                <c:pt idx="3">
                  <c:v>Excessive sweating</c:v>
                </c:pt>
                <c:pt idx="4">
                  <c:v>Slippery Sole</c:v>
                </c:pt>
                <c:pt idx="5">
                  <c:v>Heel Pain</c:v>
                </c:pt>
                <c:pt idx="6">
                  <c:v>Unrealiable Sole</c:v>
                </c:pt>
              </c:strCache>
            </c:strRef>
          </c:cat>
          <c:val>
            <c:numRef>
              <c:f>Defects!$G$2:$G$8</c:f>
              <c:numCache>
                <c:formatCode>0%</c:formatCode>
                <c:ptCount val="7"/>
                <c:pt idx="0">
                  <c:v>0.83430232558139539</c:v>
                </c:pt>
                <c:pt idx="1">
                  <c:v>0.90116279069767447</c:v>
                </c:pt>
                <c:pt idx="2">
                  <c:v>0.94767441860465118</c:v>
                </c:pt>
                <c:pt idx="3">
                  <c:v>0.97383720930232553</c:v>
                </c:pt>
                <c:pt idx="4">
                  <c:v>0.98546511627906974</c:v>
                </c:pt>
                <c:pt idx="5">
                  <c:v>0.99709302325581395</c:v>
                </c:pt>
                <c:pt idx="6">
                  <c:v>1</c:v>
                </c:pt>
              </c:numCache>
            </c:numRef>
          </c:val>
          <c:smooth val="0"/>
          <c:extLst>
            <c:ext xmlns:c16="http://schemas.microsoft.com/office/drawing/2014/chart" uri="{C3380CC4-5D6E-409C-BE32-E72D297353CC}">
              <c16:uniqueId val="{00000003-B578-4344-9D95-B6778A9BADCC}"/>
            </c:ext>
          </c:extLst>
        </c:ser>
        <c:dLbls>
          <c:showLegendKey val="0"/>
          <c:showVal val="1"/>
          <c:showCatName val="0"/>
          <c:showSerName val="0"/>
          <c:showPercent val="0"/>
          <c:showBubbleSize val="0"/>
        </c:dLbls>
        <c:marker val="1"/>
        <c:smooth val="0"/>
        <c:axId val="987840143"/>
        <c:axId val="546233872"/>
      </c:lineChart>
      <c:catAx>
        <c:axId val="54504672"/>
        <c:scaling>
          <c:orientation val="minMax"/>
        </c:scaling>
        <c:delete val="0"/>
        <c:axPos val="b"/>
        <c:majorGridlines>
          <c:spPr>
            <a:ln w="9525" cap="flat" cmpd="sng" algn="ctr">
              <a:solidFill>
                <a:schemeClr val="dk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dk1"/>
                    </a:solidFill>
                    <a:latin typeface="Times New Roman" panose="02020603050405020304" pitchFamily="18" charset="0"/>
                    <a:ea typeface="+mn-ea"/>
                    <a:cs typeface="Times New Roman" panose="02020603050405020304" pitchFamily="18" charset="0"/>
                  </a:defRPr>
                </a:pPr>
                <a:r>
                  <a:rPr lang="en-US" sz="1200">
                    <a:latin typeface="Times New Roman" panose="02020603050405020304" pitchFamily="18" charset="0"/>
                    <a:cs typeface="Times New Roman" panose="02020603050405020304" pitchFamily="18" charset="0"/>
                  </a:rPr>
                  <a:t>Reason of returns</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dk1"/>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out"/>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00" b="1" i="0" u="none" strike="noStrike" kern="1200" cap="none" spc="0" normalizeH="0" baseline="0">
                <a:solidFill>
                  <a:schemeClr val="dk1"/>
                </a:solidFill>
                <a:latin typeface="Times New Roman" panose="02020603050405020304" pitchFamily="18" charset="0"/>
                <a:ea typeface="+mn-ea"/>
                <a:cs typeface="Times New Roman" panose="02020603050405020304" pitchFamily="18" charset="0"/>
              </a:defRPr>
            </a:pPr>
            <a:endParaRPr lang="en-US"/>
          </a:p>
        </c:txPr>
        <c:crossAx val="764768144"/>
        <c:crosses val="autoZero"/>
        <c:auto val="1"/>
        <c:lblAlgn val="ctr"/>
        <c:lblOffset val="100"/>
        <c:noMultiLvlLbl val="0"/>
      </c:catAx>
      <c:valAx>
        <c:axId val="764768144"/>
        <c:scaling>
          <c:orientation val="minMax"/>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dk1"/>
                    </a:solidFill>
                    <a:latin typeface="Times New Roman" panose="02020603050405020304" pitchFamily="18" charset="0"/>
                    <a:ea typeface="+mn-ea"/>
                    <a:cs typeface="Times New Roman" panose="02020603050405020304" pitchFamily="18" charset="0"/>
                  </a:defRPr>
                </a:pPr>
                <a:r>
                  <a:rPr lang="en-US" sz="1200">
                    <a:latin typeface="Times New Roman" panose="02020603050405020304" pitchFamily="18" charset="0"/>
                    <a:cs typeface="Times New Roman" panose="02020603050405020304" pitchFamily="18" charset="0"/>
                  </a:rPr>
                  <a:t>Frequency Of Returns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dk1"/>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54504672"/>
        <c:crosses val="autoZero"/>
        <c:crossBetween val="between"/>
      </c:valAx>
      <c:valAx>
        <c:axId val="546233872"/>
        <c:scaling>
          <c:orientation val="minMax"/>
        </c:scaling>
        <c:delete val="0"/>
        <c:axPos val="r"/>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987840143"/>
        <c:crosses val="max"/>
        <c:crossBetween val="between"/>
      </c:valAx>
      <c:catAx>
        <c:axId val="987840143"/>
        <c:scaling>
          <c:orientation val="minMax"/>
        </c:scaling>
        <c:delete val="1"/>
        <c:axPos val="b"/>
        <c:numFmt formatCode="General" sourceLinked="1"/>
        <c:majorTickMark val="out"/>
        <c:minorTickMark val="none"/>
        <c:tickLblPos val="nextTo"/>
        <c:crossAx val="546233872"/>
        <c:crosses val="autoZero"/>
        <c:auto val="1"/>
        <c:lblAlgn val="ctr"/>
        <c:lblOffset val="100"/>
        <c:noMultiLvlLbl val="0"/>
      </c:catAx>
      <c:spPr>
        <a:pattFill prst="ltDnDiag">
          <a:fgClr>
            <a:schemeClr val="dk1">
              <a:lumMod val="15000"/>
              <a:lumOff val="85000"/>
            </a:schemeClr>
          </a:fgClr>
          <a:bgClr>
            <a:schemeClr val="lt1"/>
          </a:bgClr>
        </a:patt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legend>
    <c:plotVisOnly val="1"/>
    <c:dispBlanksAs val="gap"/>
    <c:showDLblsOverMax val="0"/>
  </c:chart>
  <c:spPr>
    <a:solidFill>
      <a:schemeClr val="lt1"/>
    </a:solidFill>
    <a:ln w="9525" cap="flat" cmpd="sng" algn="ctr">
      <a:solidFill>
        <a:schemeClr val="dk1">
          <a:lumMod val="15000"/>
          <a:lumOff val="85000"/>
        </a:schemeClr>
      </a:solidFill>
      <a:round/>
    </a:ln>
    <a:effectLst/>
  </c:spPr>
  <c:txPr>
    <a:bodyPr/>
    <a:lstStyle/>
    <a:p>
      <a:pPr>
        <a:defRPr>
          <a:solidFill>
            <a:schemeClr val="dk1"/>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21">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diagrams/_rels/data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4.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4.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6487DD-943E-4368-BC9B-B5B9C3E10D73}"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C8DC1712-4953-421F-A710-8338093564C3}">
      <dgm:prSet/>
      <dgm:spPr/>
      <dgm:t>
        <a:bodyPr/>
        <a:lstStyle/>
        <a:p>
          <a:r>
            <a:rPr lang="en-US" b="1" i="0" dirty="0">
              <a:effectLst/>
              <a:latin typeface="Times New Roman" panose="02020603050405020304" pitchFamily="18" charset="0"/>
              <a:cs typeface="Times New Roman" panose="02020603050405020304" pitchFamily="18" charset="0"/>
            </a:rPr>
            <a:t>No Standardized Sizing</a:t>
          </a:r>
          <a:endParaRPr lang="en-US" dirty="0">
            <a:latin typeface="Times New Roman" panose="02020603050405020304" pitchFamily="18" charset="0"/>
            <a:cs typeface="Times New Roman" panose="02020603050405020304" pitchFamily="18" charset="0"/>
          </a:endParaRPr>
        </a:p>
      </dgm:t>
    </dgm:pt>
    <dgm:pt modelId="{40FA1973-7E94-4754-ACEC-FAE806A5D7F3}" type="parTrans" cxnId="{AAB3C68F-EC59-4FC0-820C-BB9F2AD8595D}">
      <dgm:prSet/>
      <dgm:spPr/>
      <dgm:t>
        <a:bodyPr/>
        <a:lstStyle/>
        <a:p>
          <a:endParaRPr lang="en-US"/>
        </a:p>
      </dgm:t>
    </dgm:pt>
    <dgm:pt modelId="{66D6D8FC-79A2-4990-8B35-F1BC44FF9C3C}" type="sibTrans" cxnId="{AAB3C68F-EC59-4FC0-820C-BB9F2AD8595D}">
      <dgm:prSet/>
      <dgm:spPr/>
      <dgm:t>
        <a:bodyPr/>
        <a:lstStyle/>
        <a:p>
          <a:endParaRPr lang="en-US"/>
        </a:p>
      </dgm:t>
    </dgm:pt>
    <dgm:pt modelId="{2FA25EC7-6192-4EEA-9D71-B72301F23684}">
      <dgm:prSet/>
      <dgm:spPr/>
      <dgm:t>
        <a:bodyPr/>
        <a:lstStyle/>
        <a:p>
          <a:r>
            <a:rPr lang="en-US" b="1" i="0" dirty="0">
              <a:effectLst/>
              <a:latin typeface="Times New Roman" panose="02020603050405020304" pitchFamily="18" charset="0"/>
              <a:cs typeface="Times New Roman" panose="02020603050405020304" pitchFamily="18" charset="0"/>
            </a:rPr>
            <a:t>Model-Specific Sizing Variations</a:t>
          </a:r>
        </a:p>
      </dgm:t>
    </dgm:pt>
    <dgm:pt modelId="{98C3ACF5-42C7-4BEA-BF67-08EA3FA2DEC2}" type="parTrans" cxnId="{7106C5AD-100F-41AC-8683-194F5F587DBE}">
      <dgm:prSet/>
      <dgm:spPr/>
      <dgm:t>
        <a:bodyPr/>
        <a:lstStyle/>
        <a:p>
          <a:endParaRPr lang="en-US"/>
        </a:p>
      </dgm:t>
    </dgm:pt>
    <dgm:pt modelId="{8229A727-C396-43F4-A098-5F655B94EDB0}" type="sibTrans" cxnId="{7106C5AD-100F-41AC-8683-194F5F587DBE}">
      <dgm:prSet/>
      <dgm:spPr/>
      <dgm:t>
        <a:bodyPr/>
        <a:lstStyle/>
        <a:p>
          <a:endParaRPr lang="en-US"/>
        </a:p>
      </dgm:t>
    </dgm:pt>
    <dgm:pt modelId="{B0658B6E-30B5-44F8-A924-2FDA157E23EA}">
      <dgm:prSet/>
      <dgm:spPr/>
      <dgm:t>
        <a:bodyPr/>
        <a:lstStyle/>
        <a:p>
          <a:r>
            <a:rPr lang="en-US" b="1" i="0" dirty="0">
              <a:effectLst/>
              <a:latin typeface="Times New Roman" panose="02020603050405020304" pitchFamily="18" charset="0"/>
              <a:cs typeface="Times New Roman" panose="02020603050405020304" pitchFamily="18" charset="0"/>
            </a:rPr>
            <a:t>Challenges of Online Shoe Shopping</a:t>
          </a:r>
          <a:endParaRPr lang="en-US" dirty="0">
            <a:latin typeface="Times New Roman" panose="02020603050405020304" pitchFamily="18" charset="0"/>
            <a:cs typeface="Times New Roman" panose="02020603050405020304" pitchFamily="18" charset="0"/>
          </a:endParaRPr>
        </a:p>
      </dgm:t>
    </dgm:pt>
    <dgm:pt modelId="{4B6A11FD-01F8-4B46-88AD-5310E818D6D7}" type="parTrans" cxnId="{49FE44E9-FA24-40BC-AD45-4D9D473A04CD}">
      <dgm:prSet/>
      <dgm:spPr/>
      <dgm:t>
        <a:bodyPr/>
        <a:lstStyle/>
        <a:p>
          <a:endParaRPr lang="en-US"/>
        </a:p>
      </dgm:t>
    </dgm:pt>
    <dgm:pt modelId="{5A4A1056-DAAE-42B2-8E8F-9E91120645B1}" type="sibTrans" cxnId="{49FE44E9-FA24-40BC-AD45-4D9D473A04CD}">
      <dgm:prSet/>
      <dgm:spPr/>
      <dgm:t>
        <a:bodyPr/>
        <a:lstStyle/>
        <a:p>
          <a:endParaRPr lang="en-US"/>
        </a:p>
      </dgm:t>
    </dgm:pt>
    <dgm:pt modelId="{AA0C1949-E05E-4746-A575-2BC401AB4384}" type="pres">
      <dgm:prSet presAssocID="{886487DD-943E-4368-BC9B-B5B9C3E10D73}" presName="hierChild1" presStyleCnt="0">
        <dgm:presLayoutVars>
          <dgm:chPref val="1"/>
          <dgm:dir/>
          <dgm:animOne val="branch"/>
          <dgm:animLvl val="lvl"/>
          <dgm:resizeHandles/>
        </dgm:presLayoutVars>
      </dgm:prSet>
      <dgm:spPr/>
    </dgm:pt>
    <dgm:pt modelId="{116D019D-DA4D-4D1F-9CE1-1B95E02C75CF}" type="pres">
      <dgm:prSet presAssocID="{C8DC1712-4953-421F-A710-8338093564C3}" presName="hierRoot1" presStyleCnt="0"/>
      <dgm:spPr/>
    </dgm:pt>
    <dgm:pt modelId="{5DFEB29F-9236-4F55-922C-0180A178CDA9}" type="pres">
      <dgm:prSet presAssocID="{C8DC1712-4953-421F-A710-8338093564C3}" presName="composite" presStyleCnt="0"/>
      <dgm:spPr/>
    </dgm:pt>
    <dgm:pt modelId="{5461B10C-1CD8-4031-8679-FADE04D22493}" type="pres">
      <dgm:prSet presAssocID="{C8DC1712-4953-421F-A710-8338093564C3}" presName="background" presStyleLbl="node0" presStyleIdx="0" presStyleCnt="3"/>
      <dgm:spPr/>
    </dgm:pt>
    <dgm:pt modelId="{D77ECCD8-D510-4395-BFED-BB630C341C24}" type="pres">
      <dgm:prSet presAssocID="{C8DC1712-4953-421F-A710-8338093564C3}" presName="text" presStyleLbl="fgAcc0" presStyleIdx="0" presStyleCnt="3">
        <dgm:presLayoutVars>
          <dgm:chPref val="3"/>
        </dgm:presLayoutVars>
      </dgm:prSet>
      <dgm:spPr/>
    </dgm:pt>
    <dgm:pt modelId="{0F75704E-D2F8-470D-BF02-7341639401F1}" type="pres">
      <dgm:prSet presAssocID="{C8DC1712-4953-421F-A710-8338093564C3}" presName="hierChild2" presStyleCnt="0"/>
      <dgm:spPr/>
    </dgm:pt>
    <dgm:pt modelId="{9A9115F2-BD63-4B53-A633-A58C1C405666}" type="pres">
      <dgm:prSet presAssocID="{2FA25EC7-6192-4EEA-9D71-B72301F23684}" presName="hierRoot1" presStyleCnt="0"/>
      <dgm:spPr/>
    </dgm:pt>
    <dgm:pt modelId="{F8408988-53E4-4175-AE04-D60F3E37FD10}" type="pres">
      <dgm:prSet presAssocID="{2FA25EC7-6192-4EEA-9D71-B72301F23684}" presName="composite" presStyleCnt="0"/>
      <dgm:spPr/>
    </dgm:pt>
    <dgm:pt modelId="{F0E9F7AB-8BE9-43AD-9250-883FA954FBB2}" type="pres">
      <dgm:prSet presAssocID="{2FA25EC7-6192-4EEA-9D71-B72301F23684}" presName="background" presStyleLbl="node0" presStyleIdx="1" presStyleCnt="3"/>
      <dgm:spPr/>
    </dgm:pt>
    <dgm:pt modelId="{122194CF-BC12-4103-B811-3BBADB67A3EA}" type="pres">
      <dgm:prSet presAssocID="{2FA25EC7-6192-4EEA-9D71-B72301F23684}" presName="text" presStyleLbl="fgAcc0" presStyleIdx="1" presStyleCnt="3">
        <dgm:presLayoutVars>
          <dgm:chPref val="3"/>
        </dgm:presLayoutVars>
      </dgm:prSet>
      <dgm:spPr/>
    </dgm:pt>
    <dgm:pt modelId="{696A42CC-693A-452D-931F-E64F3F72BEF1}" type="pres">
      <dgm:prSet presAssocID="{2FA25EC7-6192-4EEA-9D71-B72301F23684}" presName="hierChild2" presStyleCnt="0"/>
      <dgm:spPr/>
    </dgm:pt>
    <dgm:pt modelId="{F20018F7-AAB7-4125-9A60-FD5725A3E52E}" type="pres">
      <dgm:prSet presAssocID="{B0658B6E-30B5-44F8-A924-2FDA157E23EA}" presName="hierRoot1" presStyleCnt="0"/>
      <dgm:spPr/>
    </dgm:pt>
    <dgm:pt modelId="{0F1F57DC-7A26-4398-8F73-380B76BE10A2}" type="pres">
      <dgm:prSet presAssocID="{B0658B6E-30B5-44F8-A924-2FDA157E23EA}" presName="composite" presStyleCnt="0"/>
      <dgm:spPr/>
    </dgm:pt>
    <dgm:pt modelId="{CDE72C87-EC28-41B5-A0AB-50A5E6B1C3C4}" type="pres">
      <dgm:prSet presAssocID="{B0658B6E-30B5-44F8-A924-2FDA157E23EA}" presName="background" presStyleLbl="node0" presStyleIdx="2" presStyleCnt="3"/>
      <dgm:spPr/>
    </dgm:pt>
    <dgm:pt modelId="{6E9AE758-5F22-443F-A485-D2266824D007}" type="pres">
      <dgm:prSet presAssocID="{B0658B6E-30B5-44F8-A924-2FDA157E23EA}" presName="text" presStyleLbl="fgAcc0" presStyleIdx="2" presStyleCnt="3">
        <dgm:presLayoutVars>
          <dgm:chPref val="3"/>
        </dgm:presLayoutVars>
      </dgm:prSet>
      <dgm:spPr/>
    </dgm:pt>
    <dgm:pt modelId="{42DBFBA9-E490-4DF7-93AC-4684A6F05403}" type="pres">
      <dgm:prSet presAssocID="{B0658B6E-30B5-44F8-A924-2FDA157E23EA}" presName="hierChild2" presStyleCnt="0"/>
      <dgm:spPr/>
    </dgm:pt>
  </dgm:ptLst>
  <dgm:cxnLst>
    <dgm:cxn modelId="{FA55BE41-33AC-4FF9-885D-5612D67D30E4}" type="presOf" srcId="{B0658B6E-30B5-44F8-A924-2FDA157E23EA}" destId="{6E9AE758-5F22-443F-A485-D2266824D007}" srcOrd="0" destOrd="0" presId="urn:microsoft.com/office/officeart/2005/8/layout/hierarchy1"/>
    <dgm:cxn modelId="{4D909351-DA2D-45FE-B7D4-C76273B6F9A4}" type="presOf" srcId="{C8DC1712-4953-421F-A710-8338093564C3}" destId="{D77ECCD8-D510-4395-BFED-BB630C341C24}" srcOrd="0" destOrd="0" presId="urn:microsoft.com/office/officeart/2005/8/layout/hierarchy1"/>
    <dgm:cxn modelId="{AAB3C68F-EC59-4FC0-820C-BB9F2AD8595D}" srcId="{886487DD-943E-4368-BC9B-B5B9C3E10D73}" destId="{C8DC1712-4953-421F-A710-8338093564C3}" srcOrd="0" destOrd="0" parTransId="{40FA1973-7E94-4754-ACEC-FAE806A5D7F3}" sibTransId="{66D6D8FC-79A2-4990-8B35-F1BC44FF9C3C}"/>
    <dgm:cxn modelId="{7106C5AD-100F-41AC-8683-194F5F587DBE}" srcId="{886487DD-943E-4368-BC9B-B5B9C3E10D73}" destId="{2FA25EC7-6192-4EEA-9D71-B72301F23684}" srcOrd="1" destOrd="0" parTransId="{98C3ACF5-42C7-4BEA-BF67-08EA3FA2DEC2}" sibTransId="{8229A727-C396-43F4-A098-5F655B94EDB0}"/>
    <dgm:cxn modelId="{DF89C3D5-8C43-4771-AAC5-FF3BE294CEAE}" type="presOf" srcId="{886487DD-943E-4368-BC9B-B5B9C3E10D73}" destId="{AA0C1949-E05E-4746-A575-2BC401AB4384}" srcOrd="0" destOrd="0" presId="urn:microsoft.com/office/officeart/2005/8/layout/hierarchy1"/>
    <dgm:cxn modelId="{E96C9AE0-A3B3-43B4-B336-56B5291E6BAB}" type="presOf" srcId="{2FA25EC7-6192-4EEA-9D71-B72301F23684}" destId="{122194CF-BC12-4103-B811-3BBADB67A3EA}" srcOrd="0" destOrd="0" presId="urn:microsoft.com/office/officeart/2005/8/layout/hierarchy1"/>
    <dgm:cxn modelId="{49FE44E9-FA24-40BC-AD45-4D9D473A04CD}" srcId="{886487DD-943E-4368-BC9B-B5B9C3E10D73}" destId="{B0658B6E-30B5-44F8-A924-2FDA157E23EA}" srcOrd="2" destOrd="0" parTransId="{4B6A11FD-01F8-4B46-88AD-5310E818D6D7}" sibTransId="{5A4A1056-DAAE-42B2-8E8F-9E91120645B1}"/>
    <dgm:cxn modelId="{98F10013-CD35-458F-A3FA-D27B166AAA7E}" type="presParOf" srcId="{AA0C1949-E05E-4746-A575-2BC401AB4384}" destId="{116D019D-DA4D-4D1F-9CE1-1B95E02C75CF}" srcOrd="0" destOrd="0" presId="urn:microsoft.com/office/officeart/2005/8/layout/hierarchy1"/>
    <dgm:cxn modelId="{F537F903-D24A-4A64-9519-40B14C47D5FB}" type="presParOf" srcId="{116D019D-DA4D-4D1F-9CE1-1B95E02C75CF}" destId="{5DFEB29F-9236-4F55-922C-0180A178CDA9}" srcOrd="0" destOrd="0" presId="urn:microsoft.com/office/officeart/2005/8/layout/hierarchy1"/>
    <dgm:cxn modelId="{75CCE528-0704-4D21-9F4A-55B912FF7CEC}" type="presParOf" srcId="{5DFEB29F-9236-4F55-922C-0180A178CDA9}" destId="{5461B10C-1CD8-4031-8679-FADE04D22493}" srcOrd="0" destOrd="0" presId="urn:microsoft.com/office/officeart/2005/8/layout/hierarchy1"/>
    <dgm:cxn modelId="{E805009A-FC7C-46E3-97E5-B7F1FE6211C3}" type="presParOf" srcId="{5DFEB29F-9236-4F55-922C-0180A178CDA9}" destId="{D77ECCD8-D510-4395-BFED-BB630C341C24}" srcOrd="1" destOrd="0" presId="urn:microsoft.com/office/officeart/2005/8/layout/hierarchy1"/>
    <dgm:cxn modelId="{A9ECA2AD-15C5-4BC7-B52F-86B5ABA1E4B8}" type="presParOf" srcId="{116D019D-DA4D-4D1F-9CE1-1B95E02C75CF}" destId="{0F75704E-D2F8-470D-BF02-7341639401F1}" srcOrd="1" destOrd="0" presId="urn:microsoft.com/office/officeart/2005/8/layout/hierarchy1"/>
    <dgm:cxn modelId="{B84E820F-FF91-4965-950D-2F3B7E78170C}" type="presParOf" srcId="{AA0C1949-E05E-4746-A575-2BC401AB4384}" destId="{9A9115F2-BD63-4B53-A633-A58C1C405666}" srcOrd="1" destOrd="0" presId="urn:microsoft.com/office/officeart/2005/8/layout/hierarchy1"/>
    <dgm:cxn modelId="{EFF4E83D-D94F-467F-9F3E-4147D69381DB}" type="presParOf" srcId="{9A9115F2-BD63-4B53-A633-A58C1C405666}" destId="{F8408988-53E4-4175-AE04-D60F3E37FD10}" srcOrd="0" destOrd="0" presId="urn:microsoft.com/office/officeart/2005/8/layout/hierarchy1"/>
    <dgm:cxn modelId="{46E49154-87A1-45D9-B045-C83408149F91}" type="presParOf" srcId="{F8408988-53E4-4175-AE04-D60F3E37FD10}" destId="{F0E9F7AB-8BE9-43AD-9250-883FA954FBB2}" srcOrd="0" destOrd="0" presId="urn:microsoft.com/office/officeart/2005/8/layout/hierarchy1"/>
    <dgm:cxn modelId="{2DB3E261-77F0-4B2D-B194-C09305ADE6ED}" type="presParOf" srcId="{F8408988-53E4-4175-AE04-D60F3E37FD10}" destId="{122194CF-BC12-4103-B811-3BBADB67A3EA}" srcOrd="1" destOrd="0" presId="urn:microsoft.com/office/officeart/2005/8/layout/hierarchy1"/>
    <dgm:cxn modelId="{B68AA7F5-28BA-4F69-B2C8-AB5540E490AF}" type="presParOf" srcId="{9A9115F2-BD63-4B53-A633-A58C1C405666}" destId="{696A42CC-693A-452D-931F-E64F3F72BEF1}" srcOrd="1" destOrd="0" presId="urn:microsoft.com/office/officeart/2005/8/layout/hierarchy1"/>
    <dgm:cxn modelId="{CB9EEA02-9F9F-4964-A67A-105DE7683BB4}" type="presParOf" srcId="{AA0C1949-E05E-4746-A575-2BC401AB4384}" destId="{F20018F7-AAB7-4125-9A60-FD5725A3E52E}" srcOrd="2" destOrd="0" presId="urn:microsoft.com/office/officeart/2005/8/layout/hierarchy1"/>
    <dgm:cxn modelId="{59CC76F4-4BBA-4CC9-8195-B3685935DA50}" type="presParOf" srcId="{F20018F7-AAB7-4125-9A60-FD5725A3E52E}" destId="{0F1F57DC-7A26-4398-8F73-380B76BE10A2}" srcOrd="0" destOrd="0" presId="urn:microsoft.com/office/officeart/2005/8/layout/hierarchy1"/>
    <dgm:cxn modelId="{DCAE8F4B-1BC9-419B-B298-09CF629E8531}" type="presParOf" srcId="{0F1F57DC-7A26-4398-8F73-380B76BE10A2}" destId="{CDE72C87-EC28-41B5-A0AB-50A5E6B1C3C4}" srcOrd="0" destOrd="0" presId="urn:microsoft.com/office/officeart/2005/8/layout/hierarchy1"/>
    <dgm:cxn modelId="{826A6865-A899-4EB2-995E-3012FD004F18}" type="presParOf" srcId="{0F1F57DC-7A26-4398-8F73-380B76BE10A2}" destId="{6E9AE758-5F22-443F-A485-D2266824D007}" srcOrd="1" destOrd="0" presId="urn:microsoft.com/office/officeart/2005/8/layout/hierarchy1"/>
    <dgm:cxn modelId="{3C8250E9-4C02-48A6-808B-4FF50BCFF7C2}" type="presParOf" srcId="{F20018F7-AAB7-4125-9A60-FD5725A3E52E}" destId="{42DBFBA9-E490-4DF7-93AC-4684A6F05403}" srcOrd="1" destOrd="0" presId="urn:microsoft.com/office/officeart/2005/8/layout/hierarchy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D1F449C-1DBA-44FD-BF0B-B6428624524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41909FB-EA51-4BB1-B0DC-9859B0A843D6}">
      <dgm:prSet/>
      <dgm:spPr/>
      <dgm:t>
        <a:bodyPr/>
        <a:lstStyle/>
        <a:p>
          <a:r>
            <a:rPr lang="en-US" dirty="0">
              <a:latin typeface="Times New Roman" panose="02020603050405020304" pitchFamily="18" charset="0"/>
              <a:cs typeface="Times New Roman" panose="02020603050405020304" pitchFamily="18" charset="0"/>
            </a:rPr>
            <a:t>Theoretical reference from research paper.</a:t>
          </a:r>
        </a:p>
      </dgm:t>
    </dgm:pt>
    <dgm:pt modelId="{785C888B-B64B-4A25-B208-0DA6716A4EB5}" type="parTrans" cxnId="{B1EFB7A7-559A-4D4C-8170-8B713C64BBBC}">
      <dgm:prSet/>
      <dgm:spPr/>
      <dgm:t>
        <a:bodyPr/>
        <a:lstStyle/>
        <a:p>
          <a:endParaRPr lang="en-US"/>
        </a:p>
      </dgm:t>
    </dgm:pt>
    <dgm:pt modelId="{FB0CBDC4-2A31-4FF4-96AD-E2ABD96386B7}" type="sibTrans" cxnId="{B1EFB7A7-559A-4D4C-8170-8B713C64BBBC}">
      <dgm:prSet/>
      <dgm:spPr/>
      <dgm:t>
        <a:bodyPr/>
        <a:lstStyle/>
        <a:p>
          <a:endParaRPr lang="en-US"/>
        </a:p>
      </dgm:t>
    </dgm:pt>
    <dgm:pt modelId="{1AFBE632-9715-4F80-A1E1-EF56A16B6856}">
      <dgm:prSet/>
      <dgm:spPr/>
      <dgm:t>
        <a:bodyPr/>
        <a:lstStyle/>
        <a:p>
          <a:r>
            <a:rPr lang="en-US" dirty="0">
              <a:latin typeface="Times New Roman" panose="02020603050405020304" pitchFamily="18" charset="0"/>
              <a:cs typeface="Times New Roman" panose="02020603050405020304" pitchFamily="18" charset="0"/>
            </a:rPr>
            <a:t>Hypothetical customer feedback survey.</a:t>
          </a:r>
        </a:p>
      </dgm:t>
    </dgm:pt>
    <dgm:pt modelId="{77D8C29D-17B1-4987-A463-A37830F43D42}" type="parTrans" cxnId="{1E2BBF0E-A046-40FD-AE49-5399DA1352D9}">
      <dgm:prSet/>
      <dgm:spPr/>
      <dgm:t>
        <a:bodyPr/>
        <a:lstStyle/>
        <a:p>
          <a:endParaRPr lang="en-US"/>
        </a:p>
      </dgm:t>
    </dgm:pt>
    <dgm:pt modelId="{D4314325-5834-4626-979A-539CF984FBE3}" type="sibTrans" cxnId="{1E2BBF0E-A046-40FD-AE49-5399DA1352D9}">
      <dgm:prSet/>
      <dgm:spPr/>
      <dgm:t>
        <a:bodyPr/>
        <a:lstStyle/>
        <a:p>
          <a:endParaRPr lang="en-US"/>
        </a:p>
      </dgm:t>
    </dgm:pt>
    <dgm:pt modelId="{D081BE0C-855B-40A1-ABAC-F9FDFCBD8E34}">
      <dgm:prSet/>
      <dgm:spPr/>
      <dgm:t>
        <a:bodyPr/>
        <a:lstStyle/>
        <a:p>
          <a:r>
            <a:rPr lang="en-US" dirty="0">
              <a:latin typeface="Times New Roman" panose="02020603050405020304" pitchFamily="18" charset="0"/>
              <a:cs typeface="Times New Roman" panose="02020603050405020304" pitchFamily="18" charset="0"/>
            </a:rPr>
            <a:t>Illustrated data of reviews from the e-commerce websites.</a:t>
          </a:r>
        </a:p>
      </dgm:t>
    </dgm:pt>
    <dgm:pt modelId="{A0A02791-4139-4887-9A48-033CA82A812E}" type="parTrans" cxnId="{D9F79C14-803F-4365-8D2B-E67FA91DF002}">
      <dgm:prSet/>
      <dgm:spPr/>
      <dgm:t>
        <a:bodyPr/>
        <a:lstStyle/>
        <a:p>
          <a:endParaRPr lang="en-US"/>
        </a:p>
      </dgm:t>
    </dgm:pt>
    <dgm:pt modelId="{FDD607C4-B975-4F4F-A9F1-454E4553CA9A}" type="sibTrans" cxnId="{D9F79C14-803F-4365-8D2B-E67FA91DF002}">
      <dgm:prSet/>
      <dgm:spPr/>
      <dgm:t>
        <a:bodyPr/>
        <a:lstStyle/>
        <a:p>
          <a:endParaRPr lang="en-US"/>
        </a:p>
      </dgm:t>
    </dgm:pt>
    <dgm:pt modelId="{7C0BA8D9-3300-48B2-A033-00A5D5A88C55}">
      <dgm:prSet/>
      <dgm:spPr/>
      <dgm:t>
        <a:bodyPr/>
        <a:lstStyle/>
        <a:p>
          <a:r>
            <a:rPr lang="en-US" dirty="0">
              <a:latin typeface="Times New Roman" panose="02020603050405020304" pitchFamily="18" charset="0"/>
              <a:cs typeface="Times New Roman" panose="02020603050405020304" pitchFamily="18" charset="0"/>
            </a:rPr>
            <a:t>Comparative Financial Data from CIS Market Analysis website.</a:t>
          </a:r>
        </a:p>
      </dgm:t>
    </dgm:pt>
    <dgm:pt modelId="{71D9203C-10AA-41B3-9E2C-CD093BB59DE3}" type="parTrans" cxnId="{06B583B5-80A2-4EB7-8551-BE7A42D9344B}">
      <dgm:prSet/>
      <dgm:spPr/>
      <dgm:t>
        <a:bodyPr/>
        <a:lstStyle/>
        <a:p>
          <a:endParaRPr lang="en-US"/>
        </a:p>
      </dgm:t>
    </dgm:pt>
    <dgm:pt modelId="{8CF491A9-1656-4498-9759-BFFE320182CC}" type="sibTrans" cxnId="{06B583B5-80A2-4EB7-8551-BE7A42D9344B}">
      <dgm:prSet/>
      <dgm:spPr/>
      <dgm:t>
        <a:bodyPr/>
        <a:lstStyle/>
        <a:p>
          <a:endParaRPr lang="en-US"/>
        </a:p>
      </dgm:t>
    </dgm:pt>
    <dgm:pt modelId="{AB984011-97E4-4B74-A523-4C5691301921}" type="pres">
      <dgm:prSet presAssocID="{4D1F449C-1DBA-44FD-BF0B-B64286245241}" presName="root" presStyleCnt="0">
        <dgm:presLayoutVars>
          <dgm:dir/>
          <dgm:resizeHandles val="exact"/>
        </dgm:presLayoutVars>
      </dgm:prSet>
      <dgm:spPr/>
    </dgm:pt>
    <dgm:pt modelId="{EE11150E-7DDE-463F-B96B-EB1892565B4C}" type="pres">
      <dgm:prSet presAssocID="{541909FB-EA51-4BB1-B0DC-9859B0A843D6}" presName="compNode" presStyleCnt="0"/>
      <dgm:spPr/>
    </dgm:pt>
    <dgm:pt modelId="{28ECBDE7-0A34-4F37-A61B-C4F2848E385E}" type="pres">
      <dgm:prSet presAssocID="{541909FB-EA51-4BB1-B0DC-9859B0A843D6}" presName="bgRect" presStyleLbl="bgShp" presStyleIdx="0" presStyleCnt="4"/>
      <dgm:spPr/>
    </dgm:pt>
    <dgm:pt modelId="{BE66EC98-AA9C-4913-8DF0-B65A64CD623E}" type="pres">
      <dgm:prSet presAssocID="{541909FB-EA51-4BB1-B0DC-9859B0A843D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on Shelf"/>
        </a:ext>
      </dgm:extLst>
    </dgm:pt>
    <dgm:pt modelId="{2526913B-CB95-4117-A919-C528F6DDCF7D}" type="pres">
      <dgm:prSet presAssocID="{541909FB-EA51-4BB1-B0DC-9859B0A843D6}" presName="spaceRect" presStyleCnt="0"/>
      <dgm:spPr/>
    </dgm:pt>
    <dgm:pt modelId="{7AB98B1D-953B-420D-9701-55B5CB5DF440}" type="pres">
      <dgm:prSet presAssocID="{541909FB-EA51-4BB1-B0DC-9859B0A843D6}" presName="parTx" presStyleLbl="revTx" presStyleIdx="0" presStyleCnt="4">
        <dgm:presLayoutVars>
          <dgm:chMax val="0"/>
          <dgm:chPref val="0"/>
        </dgm:presLayoutVars>
      </dgm:prSet>
      <dgm:spPr/>
    </dgm:pt>
    <dgm:pt modelId="{DF86BC59-0434-4CF3-A58E-852141A6349A}" type="pres">
      <dgm:prSet presAssocID="{FB0CBDC4-2A31-4FF4-96AD-E2ABD96386B7}" presName="sibTrans" presStyleCnt="0"/>
      <dgm:spPr/>
    </dgm:pt>
    <dgm:pt modelId="{33C833CC-3318-480C-8571-48A8BB84A4C2}" type="pres">
      <dgm:prSet presAssocID="{1AFBE632-9715-4F80-A1E1-EF56A16B6856}" presName="compNode" presStyleCnt="0"/>
      <dgm:spPr/>
    </dgm:pt>
    <dgm:pt modelId="{D4BD077C-E0D9-4355-A142-B988F7F499D4}" type="pres">
      <dgm:prSet presAssocID="{1AFBE632-9715-4F80-A1E1-EF56A16B6856}" presName="bgRect" presStyleLbl="bgShp" presStyleIdx="1" presStyleCnt="4"/>
      <dgm:spPr/>
    </dgm:pt>
    <dgm:pt modelId="{3F9C8342-991A-4562-8167-200907BE5622}" type="pres">
      <dgm:prSet presAssocID="{1AFBE632-9715-4F80-A1E1-EF56A16B685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peech"/>
        </a:ext>
      </dgm:extLst>
    </dgm:pt>
    <dgm:pt modelId="{5594D36E-9CB8-40BB-9D64-75210EB2E9BE}" type="pres">
      <dgm:prSet presAssocID="{1AFBE632-9715-4F80-A1E1-EF56A16B6856}" presName="spaceRect" presStyleCnt="0"/>
      <dgm:spPr/>
    </dgm:pt>
    <dgm:pt modelId="{A1FDF69A-502E-4DB0-B3EE-3FF1725B522C}" type="pres">
      <dgm:prSet presAssocID="{1AFBE632-9715-4F80-A1E1-EF56A16B6856}" presName="parTx" presStyleLbl="revTx" presStyleIdx="1" presStyleCnt="4">
        <dgm:presLayoutVars>
          <dgm:chMax val="0"/>
          <dgm:chPref val="0"/>
        </dgm:presLayoutVars>
      </dgm:prSet>
      <dgm:spPr/>
    </dgm:pt>
    <dgm:pt modelId="{5B0E55E6-E1BD-4BE7-80D8-7652E06147C7}" type="pres">
      <dgm:prSet presAssocID="{D4314325-5834-4626-979A-539CF984FBE3}" presName="sibTrans" presStyleCnt="0"/>
      <dgm:spPr/>
    </dgm:pt>
    <dgm:pt modelId="{02CC3DCE-51E3-419A-9183-D6807850941E}" type="pres">
      <dgm:prSet presAssocID="{D081BE0C-855B-40A1-ABAC-F9FDFCBD8E34}" presName="compNode" presStyleCnt="0"/>
      <dgm:spPr/>
    </dgm:pt>
    <dgm:pt modelId="{E63B3355-F363-4C7C-860D-BDBD87075C85}" type="pres">
      <dgm:prSet presAssocID="{D081BE0C-855B-40A1-ABAC-F9FDFCBD8E34}" presName="bgRect" presStyleLbl="bgShp" presStyleIdx="2" presStyleCnt="4"/>
      <dgm:spPr/>
    </dgm:pt>
    <dgm:pt modelId="{90F63069-15C1-4068-845F-53A5E9ED6FEB}" type="pres">
      <dgm:prSet presAssocID="{D081BE0C-855B-40A1-ABAC-F9FDFCBD8E3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hopping cart"/>
        </a:ext>
      </dgm:extLst>
    </dgm:pt>
    <dgm:pt modelId="{E118F9EE-485D-4141-90D2-596821D79BC7}" type="pres">
      <dgm:prSet presAssocID="{D081BE0C-855B-40A1-ABAC-F9FDFCBD8E34}" presName="spaceRect" presStyleCnt="0"/>
      <dgm:spPr/>
    </dgm:pt>
    <dgm:pt modelId="{07AC0288-6C69-4DE9-BE75-1035F645E8B6}" type="pres">
      <dgm:prSet presAssocID="{D081BE0C-855B-40A1-ABAC-F9FDFCBD8E34}" presName="parTx" presStyleLbl="revTx" presStyleIdx="2" presStyleCnt="4">
        <dgm:presLayoutVars>
          <dgm:chMax val="0"/>
          <dgm:chPref val="0"/>
        </dgm:presLayoutVars>
      </dgm:prSet>
      <dgm:spPr/>
    </dgm:pt>
    <dgm:pt modelId="{F0A1B34D-A3B2-48F2-892D-24AFA5A03C3A}" type="pres">
      <dgm:prSet presAssocID="{FDD607C4-B975-4F4F-A9F1-454E4553CA9A}" presName="sibTrans" presStyleCnt="0"/>
      <dgm:spPr/>
    </dgm:pt>
    <dgm:pt modelId="{F96C9CA5-A4C4-40AC-890E-28A118E3E535}" type="pres">
      <dgm:prSet presAssocID="{7C0BA8D9-3300-48B2-A033-00A5D5A88C55}" presName="compNode" presStyleCnt="0"/>
      <dgm:spPr/>
    </dgm:pt>
    <dgm:pt modelId="{A5A55CCC-2949-4D3F-B33D-69403B66B578}" type="pres">
      <dgm:prSet presAssocID="{7C0BA8D9-3300-48B2-A033-00A5D5A88C55}" presName="bgRect" presStyleLbl="bgShp" presStyleIdx="3" presStyleCnt="4"/>
      <dgm:spPr/>
    </dgm:pt>
    <dgm:pt modelId="{9A6624CE-D774-4866-8097-49ED1801A789}" type="pres">
      <dgm:prSet presAssocID="{7C0BA8D9-3300-48B2-A033-00A5D5A88C5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ie chart"/>
        </a:ext>
      </dgm:extLst>
    </dgm:pt>
    <dgm:pt modelId="{001A7BF0-9F2A-4AB8-AAB3-ECC9CA47A3AD}" type="pres">
      <dgm:prSet presAssocID="{7C0BA8D9-3300-48B2-A033-00A5D5A88C55}" presName="spaceRect" presStyleCnt="0"/>
      <dgm:spPr/>
    </dgm:pt>
    <dgm:pt modelId="{3F23B787-69DC-4D07-ACAF-8A44A0DBB5C9}" type="pres">
      <dgm:prSet presAssocID="{7C0BA8D9-3300-48B2-A033-00A5D5A88C55}" presName="parTx" presStyleLbl="revTx" presStyleIdx="3" presStyleCnt="4">
        <dgm:presLayoutVars>
          <dgm:chMax val="0"/>
          <dgm:chPref val="0"/>
        </dgm:presLayoutVars>
      </dgm:prSet>
      <dgm:spPr/>
    </dgm:pt>
  </dgm:ptLst>
  <dgm:cxnLst>
    <dgm:cxn modelId="{A38C2601-A15B-4195-BF6A-79E7E1789075}" type="presOf" srcId="{7C0BA8D9-3300-48B2-A033-00A5D5A88C55}" destId="{3F23B787-69DC-4D07-ACAF-8A44A0DBB5C9}" srcOrd="0" destOrd="0" presId="urn:microsoft.com/office/officeart/2018/2/layout/IconVerticalSolidList"/>
    <dgm:cxn modelId="{AAE31E09-EB79-472D-8F7C-CC61F426F2E1}" type="presOf" srcId="{541909FB-EA51-4BB1-B0DC-9859B0A843D6}" destId="{7AB98B1D-953B-420D-9701-55B5CB5DF440}" srcOrd="0" destOrd="0" presId="urn:microsoft.com/office/officeart/2018/2/layout/IconVerticalSolidList"/>
    <dgm:cxn modelId="{1E2BBF0E-A046-40FD-AE49-5399DA1352D9}" srcId="{4D1F449C-1DBA-44FD-BF0B-B64286245241}" destId="{1AFBE632-9715-4F80-A1E1-EF56A16B6856}" srcOrd="1" destOrd="0" parTransId="{77D8C29D-17B1-4987-A463-A37830F43D42}" sibTransId="{D4314325-5834-4626-979A-539CF984FBE3}"/>
    <dgm:cxn modelId="{D9F79C14-803F-4365-8D2B-E67FA91DF002}" srcId="{4D1F449C-1DBA-44FD-BF0B-B64286245241}" destId="{D081BE0C-855B-40A1-ABAC-F9FDFCBD8E34}" srcOrd="2" destOrd="0" parTransId="{A0A02791-4139-4887-9A48-033CA82A812E}" sibTransId="{FDD607C4-B975-4F4F-A9F1-454E4553CA9A}"/>
    <dgm:cxn modelId="{DD92134B-43EF-47AC-8185-96BFF1C8070A}" type="presOf" srcId="{1AFBE632-9715-4F80-A1E1-EF56A16B6856}" destId="{A1FDF69A-502E-4DB0-B3EE-3FF1725B522C}" srcOrd="0" destOrd="0" presId="urn:microsoft.com/office/officeart/2018/2/layout/IconVerticalSolidList"/>
    <dgm:cxn modelId="{DA5222A4-1050-4BB0-B0A4-88D56D7E9629}" type="presOf" srcId="{4D1F449C-1DBA-44FD-BF0B-B64286245241}" destId="{AB984011-97E4-4B74-A523-4C5691301921}" srcOrd="0" destOrd="0" presId="urn:microsoft.com/office/officeart/2018/2/layout/IconVerticalSolidList"/>
    <dgm:cxn modelId="{B1EFB7A7-559A-4D4C-8170-8B713C64BBBC}" srcId="{4D1F449C-1DBA-44FD-BF0B-B64286245241}" destId="{541909FB-EA51-4BB1-B0DC-9859B0A843D6}" srcOrd="0" destOrd="0" parTransId="{785C888B-B64B-4A25-B208-0DA6716A4EB5}" sibTransId="{FB0CBDC4-2A31-4FF4-96AD-E2ABD96386B7}"/>
    <dgm:cxn modelId="{06B583B5-80A2-4EB7-8551-BE7A42D9344B}" srcId="{4D1F449C-1DBA-44FD-BF0B-B64286245241}" destId="{7C0BA8D9-3300-48B2-A033-00A5D5A88C55}" srcOrd="3" destOrd="0" parTransId="{71D9203C-10AA-41B3-9E2C-CD093BB59DE3}" sibTransId="{8CF491A9-1656-4498-9759-BFFE320182CC}"/>
    <dgm:cxn modelId="{491439D9-831B-4D7A-B87A-A43996320E64}" type="presOf" srcId="{D081BE0C-855B-40A1-ABAC-F9FDFCBD8E34}" destId="{07AC0288-6C69-4DE9-BE75-1035F645E8B6}" srcOrd="0" destOrd="0" presId="urn:microsoft.com/office/officeart/2018/2/layout/IconVerticalSolidList"/>
    <dgm:cxn modelId="{929522BF-5723-45CE-88BD-9B71B4D1D567}" type="presParOf" srcId="{AB984011-97E4-4B74-A523-4C5691301921}" destId="{EE11150E-7DDE-463F-B96B-EB1892565B4C}" srcOrd="0" destOrd="0" presId="urn:microsoft.com/office/officeart/2018/2/layout/IconVerticalSolidList"/>
    <dgm:cxn modelId="{2E95FDD3-0075-40C1-B5D7-BADC51567B3C}" type="presParOf" srcId="{EE11150E-7DDE-463F-B96B-EB1892565B4C}" destId="{28ECBDE7-0A34-4F37-A61B-C4F2848E385E}" srcOrd="0" destOrd="0" presId="urn:microsoft.com/office/officeart/2018/2/layout/IconVerticalSolidList"/>
    <dgm:cxn modelId="{464F9586-A420-4F30-9005-98CA9D8F28C1}" type="presParOf" srcId="{EE11150E-7DDE-463F-B96B-EB1892565B4C}" destId="{BE66EC98-AA9C-4913-8DF0-B65A64CD623E}" srcOrd="1" destOrd="0" presId="urn:microsoft.com/office/officeart/2018/2/layout/IconVerticalSolidList"/>
    <dgm:cxn modelId="{8C2F743D-622D-484F-A01F-5D9174E8F4EA}" type="presParOf" srcId="{EE11150E-7DDE-463F-B96B-EB1892565B4C}" destId="{2526913B-CB95-4117-A919-C528F6DDCF7D}" srcOrd="2" destOrd="0" presId="urn:microsoft.com/office/officeart/2018/2/layout/IconVerticalSolidList"/>
    <dgm:cxn modelId="{8597CC20-9A9B-43EA-AFCA-E5450CA64802}" type="presParOf" srcId="{EE11150E-7DDE-463F-B96B-EB1892565B4C}" destId="{7AB98B1D-953B-420D-9701-55B5CB5DF440}" srcOrd="3" destOrd="0" presId="urn:microsoft.com/office/officeart/2018/2/layout/IconVerticalSolidList"/>
    <dgm:cxn modelId="{75CE8566-9834-47EC-BE77-51BEB40AD9BB}" type="presParOf" srcId="{AB984011-97E4-4B74-A523-4C5691301921}" destId="{DF86BC59-0434-4CF3-A58E-852141A6349A}" srcOrd="1" destOrd="0" presId="urn:microsoft.com/office/officeart/2018/2/layout/IconVerticalSolidList"/>
    <dgm:cxn modelId="{FDFD4FE6-C9E2-4F7D-BB09-58D66284A1CA}" type="presParOf" srcId="{AB984011-97E4-4B74-A523-4C5691301921}" destId="{33C833CC-3318-480C-8571-48A8BB84A4C2}" srcOrd="2" destOrd="0" presId="urn:microsoft.com/office/officeart/2018/2/layout/IconVerticalSolidList"/>
    <dgm:cxn modelId="{773A4EC3-6A69-47FC-88A0-CD153561F23A}" type="presParOf" srcId="{33C833CC-3318-480C-8571-48A8BB84A4C2}" destId="{D4BD077C-E0D9-4355-A142-B988F7F499D4}" srcOrd="0" destOrd="0" presId="urn:microsoft.com/office/officeart/2018/2/layout/IconVerticalSolidList"/>
    <dgm:cxn modelId="{1AC21208-3541-4B25-974B-E985A499AE70}" type="presParOf" srcId="{33C833CC-3318-480C-8571-48A8BB84A4C2}" destId="{3F9C8342-991A-4562-8167-200907BE5622}" srcOrd="1" destOrd="0" presId="urn:microsoft.com/office/officeart/2018/2/layout/IconVerticalSolidList"/>
    <dgm:cxn modelId="{155B41E6-F192-4BE1-8FF4-2049D2E91741}" type="presParOf" srcId="{33C833CC-3318-480C-8571-48A8BB84A4C2}" destId="{5594D36E-9CB8-40BB-9D64-75210EB2E9BE}" srcOrd="2" destOrd="0" presId="urn:microsoft.com/office/officeart/2018/2/layout/IconVerticalSolidList"/>
    <dgm:cxn modelId="{071ED74A-9FCB-406A-A4FF-66CA841FC4AC}" type="presParOf" srcId="{33C833CC-3318-480C-8571-48A8BB84A4C2}" destId="{A1FDF69A-502E-4DB0-B3EE-3FF1725B522C}" srcOrd="3" destOrd="0" presId="urn:microsoft.com/office/officeart/2018/2/layout/IconVerticalSolidList"/>
    <dgm:cxn modelId="{65191D90-CA17-404A-99C5-6E636C8DB740}" type="presParOf" srcId="{AB984011-97E4-4B74-A523-4C5691301921}" destId="{5B0E55E6-E1BD-4BE7-80D8-7652E06147C7}" srcOrd="3" destOrd="0" presId="urn:microsoft.com/office/officeart/2018/2/layout/IconVerticalSolidList"/>
    <dgm:cxn modelId="{050A042D-68A4-4A26-A0A1-EFB5ED16483D}" type="presParOf" srcId="{AB984011-97E4-4B74-A523-4C5691301921}" destId="{02CC3DCE-51E3-419A-9183-D6807850941E}" srcOrd="4" destOrd="0" presId="urn:microsoft.com/office/officeart/2018/2/layout/IconVerticalSolidList"/>
    <dgm:cxn modelId="{D7982CB7-E962-41AA-AC18-53CA530DBFD1}" type="presParOf" srcId="{02CC3DCE-51E3-419A-9183-D6807850941E}" destId="{E63B3355-F363-4C7C-860D-BDBD87075C85}" srcOrd="0" destOrd="0" presId="urn:microsoft.com/office/officeart/2018/2/layout/IconVerticalSolidList"/>
    <dgm:cxn modelId="{79AC56F1-E944-4C9D-9D30-36EF4C547D6B}" type="presParOf" srcId="{02CC3DCE-51E3-419A-9183-D6807850941E}" destId="{90F63069-15C1-4068-845F-53A5E9ED6FEB}" srcOrd="1" destOrd="0" presId="urn:microsoft.com/office/officeart/2018/2/layout/IconVerticalSolidList"/>
    <dgm:cxn modelId="{828A33A6-C098-49B2-9F63-570861FD4E77}" type="presParOf" srcId="{02CC3DCE-51E3-419A-9183-D6807850941E}" destId="{E118F9EE-485D-4141-90D2-596821D79BC7}" srcOrd="2" destOrd="0" presId="urn:microsoft.com/office/officeart/2018/2/layout/IconVerticalSolidList"/>
    <dgm:cxn modelId="{46D86222-DA1F-4D2F-9E05-3C6FA3875FED}" type="presParOf" srcId="{02CC3DCE-51E3-419A-9183-D6807850941E}" destId="{07AC0288-6C69-4DE9-BE75-1035F645E8B6}" srcOrd="3" destOrd="0" presId="urn:microsoft.com/office/officeart/2018/2/layout/IconVerticalSolidList"/>
    <dgm:cxn modelId="{78058CAB-F2F6-46D9-8C13-89D56FE0EB44}" type="presParOf" srcId="{AB984011-97E4-4B74-A523-4C5691301921}" destId="{F0A1B34D-A3B2-48F2-892D-24AFA5A03C3A}" srcOrd="5" destOrd="0" presId="urn:microsoft.com/office/officeart/2018/2/layout/IconVerticalSolidList"/>
    <dgm:cxn modelId="{956494CF-FDB1-421A-A894-25ED126687CB}" type="presParOf" srcId="{AB984011-97E4-4B74-A523-4C5691301921}" destId="{F96C9CA5-A4C4-40AC-890E-28A118E3E535}" srcOrd="6" destOrd="0" presId="urn:microsoft.com/office/officeart/2018/2/layout/IconVerticalSolidList"/>
    <dgm:cxn modelId="{026609D1-0014-48D3-BB36-D2FD2E65DB78}" type="presParOf" srcId="{F96C9CA5-A4C4-40AC-890E-28A118E3E535}" destId="{A5A55CCC-2949-4D3F-B33D-69403B66B578}" srcOrd="0" destOrd="0" presId="urn:microsoft.com/office/officeart/2018/2/layout/IconVerticalSolidList"/>
    <dgm:cxn modelId="{4F0DE5F5-4B1B-4172-BF21-B80299FCFC90}" type="presParOf" srcId="{F96C9CA5-A4C4-40AC-890E-28A118E3E535}" destId="{9A6624CE-D774-4866-8097-49ED1801A789}" srcOrd="1" destOrd="0" presId="urn:microsoft.com/office/officeart/2018/2/layout/IconVerticalSolidList"/>
    <dgm:cxn modelId="{01FA7EEB-B62D-48AF-A5F3-05B31F804921}" type="presParOf" srcId="{F96C9CA5-A4C4-40AC-890E-28A118E3E535}" destId="{001A7BF0-9F2A-4AB8-AAB3-ECC9CA47A3AD}" srcOrd="2" destOrd="0" presId="urn:microsoft.com/office/officeart/2018/2/layout/IconVerticalSolidList"/>
    <dgm:cxn modelId="{AA1F9A08-E634-463A-93BB-C8F9BBC79D77}" type="presParOf" srcId="{F96C9CA5-A4C4-40AC-890E-28A118E3E535}" destId="{3F23B787-69DC-4D07-ACAF-8A44A0DBB5C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49EFC99-228C-8048-A083-3B990CB96786}" type="doc">
      <dgm:prSet loTypeId="urn:microsoft.com/office/officeart/2005/8/layout/hProcess4" loCatId="" qsTypeId="urn:microsoft.com/office/officeart/2005/8/quickstyle/simple1" qsCatId="simple" csTypeId="urn:microsoft.com/office/officeart/2005/8/colors/accent1_2" csCatId="accent1" phldr="1"/>
      <dgm:spPr/>
      <dgm:t>
        <a:bodyPr/>
        <a:lstStyle/>
        <a:p>
          <a:endParaRPr lang="en-US"/>
        </a:p>
      </dgm:t>
    </dgm:pt>
    <dgm:pt modelId="{CAE4FCD8-2296-B542-9D9E-900554A64AF4}">
      <dgm:prSet phldrT="[Text]"/>
      <dgm:spPr/>
      <dgm:t>
        <a:bodyPr/>
        <a:lstStyle/>
        <a:p>
          <a:r>
            <a:rPr lang="en-US" dirty="0"/>
            <a:t>9 Inches</a:t>
          </a:r>
        </a:p>
      </dgm:t>
    </dgm:pt>
    <dgm:pt modelId="{CA2C0038-AFBA-A840-B1B3-B890D56D3C5B}" type="sibTrans" cxnId="{886AE016-8813-114B-8827-4C991116473C}">
      <dgm:prSet/>
      <dgm:spPr/>
      <dgm:t>
        <a:bodyPr/>
        <a:lstStyle/>
        <a:p>
          <a:endParaRPr lang="en-US"/>
        </a:p>
      </dgm:t>
    </dgm:pt>
    <dgm:pt modelId="{383A8DDB-1AFF-D440-89BB-D771CCEB360B}" type="parTrans" cxnId="{886AE016-8813-114B-8827-4C991116473C}">
      <dgm:prSet/>
      <dgm:spPr/>
      <dgm:t>
        <a:bodyPr/>
        <a:lstStyle/>
        <a:p>
          <a:endParaRPr lang="en-US"/>
        </a:p>
      </dgm:t>
    </dgm:pt>
    <dgm:pt modelId="{FA6BEAE6-D057-8A41-92AB-5F2AF3892FD2}">
      <dgm:prSet phldrT="[Text]"/>
      <dgm:spPr/>
      <dgm:t>
        <a:bodyPr/>
        <a:lstStyle/>
        <a:p>
          <a:r>
            <a:rPr lang="en-US" dirty="0"/>
            <a:t>9.14 Inches</a:t>
          </a:r>
        </a:p>
      </dgm:t>
    </dgm:pt>
    <dgm:pt modelId="{D45456D4-2006-DE42-B736-438CC970BC18}" type="sibTrans" cxnId="{B5C44798-F2C8-8044-ADFD-57D65C6697C0}">
      <dgm:prSet/>
      <dgm:spPr/>
      <dgm:t>
        <a:bodyPr/>
        <a:lstStyle/>
        <a:p>
          <a:endParaRPr lang="en-US"/>
        </a:p>
      </dgm:t>
    </dgm:pt>
    <dgm:pt modelId="{B6D9565A-2CAD-9947-8207-32CAD52CE8F7}" type="parTrans" cxnId="{B5C44798-F2C8-8044-ADFD-57D65C6697C0}">
      <dgm:prSet/>
      <dgm:spPr/>
      <dgm:t>
        <a:bodyPr/>
        <a:lstStyle/>
        <a:p>
          <a:endParaRPr lang="en-US"/>
        </a:p>
      </dgm:t>
    </dgm:pt>
    <dgm:pt modelId="{8DD27CEB-1F28-874F-B66F-5563940059F1}">
      <dgm:prSet phldrT="[Text]"/>
      <dgm:spPr/>
      <dgm:t>
        <a:bodyPr/>
        <a:lstStyle/>
        <a:p>
          <a:r>
            <a:rPr lang="en-US" dirty="0"/>
            <a:t>22.86 </a:t>
          </a:r>
          <a:r>
            <a:rPr lang="en-US" dirty="0" err="1"/>
            <a:t>Cms</a:t>
          </a:r>
          <a:endParaRPr lang="en-US" dirty="0"/>
        </a:p>
      </dgm:t>
    </dgm:pt>
    <dgm:pt modelId="{385E5AD1-970C-8847-BCD9-3A4CEB9F2F5C}" type="sibTrans" cxnId="{2947B50E-70B2-9741-9C64-FEFD09BD045D}">
      <dgm:prSet/>
      <dgm:spPr/>
      <dgm:t>
        <a:bodyPr/>
        <a:lstStyle/>
        <a:p>
          <a:endParaRPr lang="en-US"/>
        </a:p>
      </dgm:t>
    </dgm:pt>
    <dgm:pt modelId="{B4F0F267-6E4E-8044-81B4-DC01DF0436D2}" type="parTrans" cxnId="{2947B50E-70B2-9741-9C64-FEFD09BD045D}">
      <dgm:prSet/>
      <dgm:spPr/>
      <dgm:t>
        <a:bodyPr/>
        <a:lstStyle/>
        <a:p>
          <a:endParaRPr lang="en-US"/>
        </a:p>
      </dgm:t>
    </dgm:pt>
    <dgm:pt modelId="{74DE7C36-7EBD-864F-BD9F-81BAE0926BE5}">
      <dgm:prSet phldrT="[Text]"/>
      <dgm:spPr/>
      <dgm:t>
        <a:bodyPr/>
        <a:lstStyle/>
        <a:p>
          <a:r>
            <a:rPr lang="en-US" dirty="0"/>
            <a:t>23.22 </a:t>
          </a:r>
          <a:r>
            <a:rPr lang="en-US" dirty="0" err="1"/>
            <a:t>Cms</a:t>
          </a:r>
          <a:endParaRPr lang="en-US" dirty="0"/>
        </a:p>
      </dgm:t>
    </dgm:pt>
    <dgm:pt modelId="{FA670319-E52D-2D47-9BC0-3C99D55069D2}" type="sibTrans" cxnId="{DAB784EF-73F8-6A4C-9DD8-D12086D86A43}">
      <dgm:prSet/>
      <dgm:spPr/>
      <dgm:t>
        <a:bodyPr/>
        <a:lstStyle/>
        <a:p>
          <a:endParaRPr lang="en-US"/>
        </a:p>
      </dgm:t>
    </dgm:pt>
    <dgm:pt modelId="{813D3C7F-3DC5-594B-B870-980CD586D114}" type="parTrans" cxnId="{DAB784EF-73F8-6A4C-9DD8-D12086D86A43}">
      <dgm:prSet/>
      <dgm:spPr/>
      <dgm:t>
        <a:bodyPr/>
        <a:lstStyle/>
        <a:p>
          <a:endParaRPr lang="en-US"/>
        </a:p>
      </dgm:t>
    </dgm:pt>
    <dgm:pt modelId="{F53AF877-A110-6447-A816-88077631543B}" type="pres">
      <dgm:prSet presAssocID="{F49EFC99-228C-8048-A083-3B990CB96786}" presName="Name0" presStyleCnt="0">
        <dgm:presLayoutVars>
          <dgm:dir/>
          <dgm:animLvl val="lvl"/>
          <dgm:resizeHandles val="exact"/>
        </dgm:presLayoutVars>
      </dgm:prSet>
      <dgm:spPr/>
    </dgm:pt>
    <dgm:pt modelId="{A2C9C253-AF30-6746-AAAB-78D52F546416}" type="pres">
      <dgm:prSet presAssocID="{F49EFC99-228C-8048-A083-3B990CB96786}" presName="tSp" presStyleCnt="0"/>
      <dgm:spPr/>
    </dgm:pt>
    <dgm:pt modelId="{6C527271-F897-4E4A-9A59-1957894A9F5C}" type="pres">
      <dgm:prSet presAssocID="{F49EFC99-228C-8048-A083-3B990CB96786}" presName="bSp" presStyleCnt="0"/>
      <dgm:spPr/>
    </dgm:pt>
    <dgm:pt modelId="{DC7B0270-BA57-6549-81A1-E97368E8362F}" type="pres">
      <dgm:prSet presAssocID="{F49EFC99-228C-8048-A083-3B990CB96786}" presName="process" presStyleCnt="0"/>
      <dgm:spPr/>
    </dgm:pt>
    <dgm:pt modelId="{3A4488B3-1E95-4848-A577-4ABFABA87AD2}" type="pres">
      <dgm:prSet presAssocID="{8DD27CEB-1F28-874F-B66F-5563940059F1}" presName="composite1" presStyleCnt="0"/>
      <dgm:spPr/>
    </dgm:pt>
    <dgm:pt modelId="{9A79FC0C-92ED-774E-990B-167DB843B3F7}" type="pres">
      <dgm:prSet presAssocID="{8DD27CEB-1F28-874F-B66F-5563940059F1}" presName="dummyNode1" presStyleLbl="node1" presStyleIdx="0" presStyleCnt="2"/>
      <dgm:spPr/>
    </dgm:pt>
    <dgm:pt modelId="{0286B4BA-231E-1645-AC05-FEE8247AFCA2}" type="pres">
      <dgm:prSet presAssocID="{8DD27CEB-1F28-874F-B66F-5563940059F1}" presName="childNode1" presStyleLbl="bgAcc1" presStyleIdx="0" presStyleCnt="2">
        <dgm:presLayoutVars>
          <dgm:bulletEnabled val="1"/>
        </dgm:presLayoutVars>
      </dgm:prSet>
      <dgm:spPr/>
    </dgm:pt>
    <dgm:pt modelId="{DE544677-6EE8-294F-9404-C69D44FC8323}" type="pres">
      <dgm:prSet presAssocID="{8DD27CEB-1F28-874F-B66F-5563940059F1}" presName="childNode1tx" presStyleLbl="bgAcc1" presStyleIdx="0" presStyleCnt="2">
        <dgm:presLayoutVars>
          <dgm:bulletEnabled val="1"/>
        </dgm:presLayoutVars>
      </dgm:prSet>
      <dgm:spPr/>
    </dgm:pt>
    <dgm:pt modelId="{C90714C3-75FA-C54B-944E-3C34B78D2E29}" type="pres">
      <dgm:prSet presAssocID="{8DD27CEB-1F28-874F-B66F-5563940059F1}" presName="parentNode1" presStyleLbl="node1" presStyleIdx="0" presStyleCnt="2">
        <dgm:presLayoutVars>
          <dgm:chMax val="1"/>
          <dgm:bulletEnabled val="1"/>
        </dgm:presLayoutVars>
      </dgm:prSet>
      <dgm:spPr/>
    </dgm:pt>
    <dgm:pt modelId="{D63EDCB9-C0E5-5244-870C-4DD60DA578B2}" type="pres">
      <dgm:prSet presAssocID="{8DD27CEB-1F28-874F-B66F-5563940059F1}" presName="connSite1" presStyleCnt="0"/>
      <dgm:spPr/>
    </dgm:pt>
    <dgm:pt modelId="{AAF0BA20-6A29-C24A-A44D-FC56D3192E74}" type="pres">
      <dgm:prSet presAssocID="{385E5AD1-970C-8847-BCD9-3A4CEB9F2F5C}" presName="Name9" presStyleLbl="sibTrans2D1" presStyleIdx="0" presStyleCnt="1"/>
      <dgm:spPr/>
    </dgm:pt>
    <dgm:pt modelId="{6B466C83-95B9-584F-9140-0BD2F320689F}" type="pres">
      <dgm:prSet presAssocID="{74DE7C36-7EBD-864F-BD9F-81BAE0926BE5}" presName="composite2" presStyleCnt="0"/>
      <dgm:spPr/>
    </dgm:pt>
    <dgm:pt modelId="{D21FD4F8-BE45-8B4A-9D48-466CD46BE23B}" type="pres">
      <dgm:prSet presAssocID="{74DE7C36-7EBD-864F-BD9F-81BAE0926BE5}" presName="dummyNode2" presStyleLbl="node1" presStyleIdx="0" presStyleCnt="2"/>
      <dgm:spPr/>
    </dgm:pt>
    <dgm:pt modelId="{9ADCE94B-7CB3-8742-8C5C-FB2F1033336C}" type="pres">
      <dgm:prSet presAssocID="{74DE7C36-7EBD-864F-BD9F-81BAE0926BE5}" presName="childNode2" presStyleLbl="bgAcc1" presStyleIdx="1" presStyleCnt="2">
        <dgm:presLayoutVars>
          <dgm:bulletEnabled val="1"/>
        </dgm:presLayoutVars>
      </dgm:prSet>
      <dgm:spPr/>
    </dgm:pt>
    <dgm:pt modelId="{3A465D92-65A1-264F-A4CB-3250777D7D25}" type="pres">
      <dgm:prSet presAssocID="{74DE7C36-7EBD-864F-BD9F-81BAE0926BE5}" presName="childNode2tx" presStyleLbl="bgAcc1" presStyleIdx="1" presStyleCnt="2">
        <dgm:presLayoutVars>
          <dgm:bulletEnabled val="1"/>
        </dgm:presLayoutVars>
      </dgm:prSet>
      <dgm:spPr/>
    </dgm:pt>
    <dgm:pt modelId="{90C28C5F-F76D-7F4F-9967-F0420DD79D2C}" type="pres">
      <dgm:prSet presAssocID="{74DE7C36-7EBD-864F-BD9F-81BAE0926BE5}" presName="parentNode2" presStyleLbl="node1" presStyleIdx="1" presStyleCnt="2">
        <dgm:presLayoutVars>
          <dgm:chMax val="0"/>
          <dgm:bulletEnabled val="1"/>
        </dgm:presLayoutVars>
      </dgm:prSet>
      <dgm:spPr/>
    </dgm:pt>
    <dgm:pt modelId="{6252AD46-B0DB-CC49-9728-C8F0774A1098}" type="pres">
      <dgm:prSet presAssocID="{74DE7C36-7EBD-864F-BD9F-81BAE0926BE5}" presName="connSite2" presStyleCnt="0"/>
      <dgm:spPr/>
    </dgm:pt>
  </dgm:ptLst>
  <dgm:cxnLst>
    <dgm:cxn modelId="{50AD180B-0CE1-4A4E-9FE0-20214B37A9A7}" type="presOf" srcId="{CAE4FCD8-2296-B542-9D9E-900554A64AF4}" destId="{0286B4BA-231E-1645-AC05-FEE8247AFCA2}" srcOrd="0" destOrd="0" presId="urn:microsoft.com/office/officeart/2005/8/layout/hProcess4"/>
    <dgm:cxn modelId="{2947B50E-70B2-9741-9C64-FEFD09BD045D}" srcId="{F49EFC99-228C-8048-A083-3B990CB96786}" destId="{8DD27CEB-1F28-874F-B66F-5563940059F1}" srcOrd="0" destOrd="0" parTransId="{B4F0F267-6E4E-8044-81B4-DC01DF0436D2}" sibTransId="{385E5AD1-970C-8847-BCD9-3A4CEB9F2F5C}"/>
    <dgm:cxn modelId="{886AE016-8813-114B-8827-4C991116473C}" srcId="{8DD27CEB-1F28-874F-B66F-5563940059F1}" destId="{CAE4FCD8-2296-B542-9D9E-900554A64AF4}" srcOrd="0" destOrd="0" parTransId="{383A8DDB-1AFF-D440-89BB-D771CCEB360B}" sibTransId="{CA2C0038-AFBA-A840-B1B3-B890D56D3C5B}"/>
    <dgm:cxn modelId="{97F62224-8653-8C4E-8A42-898F48C3FF9A}" type="presOf" srcId="{8DD27CEB-1F28-874F-B66F-5563940059F1}" destId="{C90714C3-75FA-C54B-944E-3C34B78D2E29}" srcOrd="0" destOrd="0" presId="urn:microsoft.com/office/officeart/2005/8/layout/hProcess4"/>
    <dgm:cxn modelId="{3026805E-091A-BD49-BCFA-2A8F6C25F4A5}" type="presOf" srcId="{74DE7C36-7EBD-864F-BD9F-81BAE0926BE5}" destId="{90C28C5F-F76D-7F4F-9967-F0420DD79D2C}" srcOrd="0" destOrd="0" presId="urn:microsoft.com/office/officeart/2005/8/layout/hProcess4"/>
    <dgm:cxn modelId="{10FDB76C-3C7F-F546-8015-A30C69E12802}" type="presOf" srcId="{CAE4FCD8-2296-B542-9D9E-900554A64AF4}" destId="{DE544677-6EE8-294F-9404-C69D44FC8323}" srcOrd="1" destOrd="0" presId="urn:microsoft.com/office/officeart/2005/8/layout/hProcess4"/>
    <dgm:cxn modelId="{0F053886-DA0A-684A-B034-AABF4080CDBD}" type="presOf" srcId="{FA6BEAE6-D057-8A41-92AB-5F2AF3892FD2}" destId="{3A465D92-65A1-264F-A4CB-3250777D7D25}" srcOrd="1" destOrd="0" presId="urn:microsoft.com/office/officeart/2005/8/layout/hProcess4"/>
    <dgm:cxn modelId="{4F74F697-CB77-F44B-9253-663611A24A98}" type="presOf" srcId="{FA6BEAE6-D057-8A41-92AB-5F2AF3892FD2}" destId="{9ADCE94B-7CB3-8742-8C5C-FB2F1033336C}" srcOrd="0" destOrd="0" presId="urn:microsoft.com/office/officeart/2005/8/layout/hProcess4"/>
    <dgm:cxn modelId="{B5C44798-F2C8-8044-ADFD-57D65C6697C0}" srcId="{74DE7C36-7EBD-864F-BD9F-81BAE0926BE5}" destId="{FA6BEAE6-D057-8A41-92AB-5F2AF3892FD2}" srcOrd="0" destOrd="0" parTransId="{B6D9565A-2CAD-9947-8207-32CAD52CE8F7}" sibTransId="{D45456D4-2006-DE42-B736-438CC970BC18}"/>
    <dgm:cxn modelId="{253E81AB-B038-E545-B560-3D1032B08175}" type="presOf" srcId="{385E5AD1-970C-8847-BCD9-3A4CEB9F2F5C}" destId="{AAF0BA20-6A29-C24A-A44D-FC56D3192E74}" srcOrd="0" destOrd="0" presId="urn:microsoft.com/office/officeart/2005/8/layout/hProcess4"/>
    <dgm:cxn modelId="{1C9A67EA-08D4-0042-9049-E57D6B0BE188}" type="presOf" srcId="{F49EFC99-228C-8048-A083-3B990CB96786}" destId="{F53AF877-A110-6447-A816-88077631543B}" srcOrd="0" destOrd="0" presId="urn:microsoft.com/office/officeart/2005/8/layout/hProcess4"/>
    <dgm:cxn modelId="{DAB784EF-73F8-6A4C-9DD8-D12086D86A43}" srcId="{F49EFC99-228C-8048-A083-3B990CB96786}" destId="{74DE7C36-7EBD-864F-BD9F-81BAE0926BE5}" srcOrd="1" destOrd="0" parTransId="{813D3C7F-3DC5-594B-B870-980CD586D114}" sibTransId="{FA670319-E52D-2D47-9BC0-3C99D55069D2}"/>
    <dgm:cxn modelId="{74D2DB7A-5E4B-3D49-BBB2-D7A6F03D4F71}" type="presParOf" srcId="{F53AF877-A110-6447-A816-88077631543B}" destId="{A2C9C253-AF30-6746-AAAB-78D52F546416}" srcOrd="0" destOrd="0" presId="urn:microsoft.com/office/officeart/2005/8/layout/hProcess4"/>
    <dgm:cxn modelId="{C65CF83D-59B9-D946-976A-320ED3029936}" type="presParOf" srcId="{F53AF877-A110-6447-A816-88077631543B}" destId="{6C527271-F897-4E4A-9A59-1957894A9F5C}" srcOrd="1" destOrd="0" presId="urn:microsoft.com/office/officeart/2005/8/layout/hProcess4"/>
    <dgm:cxn modelId="{6C8FC0D3-757E-6944-AC03-ECC6A71244E0}" type="presParOf" srcId="{F53AF877-A110-6447-A816-88077631543B}" destId="{DC7B0270-BA57-6549-81A1-E97368E8362F}" srcOrd="2" destOrd="0" presId="urn:microsoft.com/office/officeart/2005/8/layout/hProcess4"/>
    <dgm:cxn modelId="{3DE1F92D-1271-6746-8AF9-46960AD7C037}" type="presParOf" srcId="{DC7B0270-BA57-6549-81A1-E97368E8362F}" destId="{3A4488B3-1E95-4848-A577-4ABFABA87AD2}" srcOrd="0" destOrd="0" presId="urn:microsoft.com/office/officeart/2005/8/layout/hProcess4"/>
    <dgm:cxn modelId="{356CBACC-0C5E-F042-820F-E4CA0E9E073D}" type="presParOf" srcId="{3A4488B3-1E95-4848-A577-4ABFABA87AD2}" destId="{9A79FC0C-92ED-774E-990B-167DB843B3F7}" srcOrd="0" destOrd="0" presId="urn:microsoft.com/office/officeart/2005/8/layout/hProcess4"/>
    <dgm:cxn modelId="{F91A4E6A-22BE-EF4C-A0D5-66535EE451D7}" type="presParOf" srcId="{3A4488B3-1E95-4848-A577-4ABFABA87AD2}" destId="{0286B4BA-231E-1645-AC05-FEE8247AFCA2}" srcOrd="1" destOrd="0" presId="urn:microsoft.com/office/officeart/2005/8/layout/hProcess4"/>
    <dgm:cxn modelId="{41204ACD-FD4F-AD43-B328-74B8A1CC4611}" type="presParOf" srcId="{3A4488B3-1E95-4848-A577-4ABFABA87AD2}" destId="{DE544677-6EE8-294F-9404-C69D44FC8323}" srcOrd="2" destOrd="0" presId="urn:microsoft.com/office/officeart/2005/8/layout/hProcess4"/>
    <dgm:cxn modelId="{62273638-39F4-1947-93CE-79202A614F22}" type="presParOf" srcId="{3A4488B3-1E95-4848-A577-4ABFABA87AD2}" destId="{C90714C3-75FA-C54B-944E-3C34B78D2E29}" srcOrd="3" destOrd="0" presId="urn:microsoft.com/office/officeart/2005/8/layout/hProcess4"/>
    <dgm:cxn modelId="{A1E922F8-6F01-3747-BA15-23BEDB13632D}" type="presParOf" srcId="{3A4488B3-1E95-4848-A577-4ABFABA87AD2}" destId="{D63EDCB9-C0E5-5244-870C-4DD60DA578B2}" srcOrd="4" destOrd="0" presId="urn:microsoft.com/office/officeart/2005/8/layout/hProcess4"/>
    <dgm:cxn modelId="{B89B8464-E039-7544-83B9-4DC6A8D0BB24}" type="presParOf" srcId="{DC7B0270-BA57-6549-81A1-E97368E8362F}" destId="{AAF0BA20-6A29-C24A-A44D-FC56D3192E74}" srcOrd="1" destOrd="0" presId="urn:microsoft.com/office/officeart/2005/8/layout/hProcess4"/>
    <dgm:cxn modelId="{5BB687A7-BA7C-8541-A832-AF50FBFAB165}" type="presParOf" srcId="{DC7B0270-BA57-6549-81A1-E97368E8362F}" destId="{6B466C83-95B9-584F-9140-0BD2F320689F}" srcOrd="2" destOrd="0" presId="urn:microsoft.com/office/officeart/2005/8/layout/hProcess4"/>
    <dgm:cxn modelId="{AFE7E96B-A86B-D54B-80DB-39874EA234C9}" type="presParOf" srcId="{6B466C83-95B9-584F-9140-0BD2F320689F}" destId="{D21FD4F8-BE45-8B4A-9D48-466CD46BE23B}" srcOrd="0" destOrd="0" presId="urn:microsoft.com/office/officeart/2005/8/layout/hProcess4"/>
    <dgm:cxn modelId="{BB6F1744-0776-5444-BEF1-A9CE11B04DCF}" type="presParOf" srcId="{6B466C83-95B9-584F-9140-0BD2F320689F}" destId="{9ADCE94B-7CB3-8742-8C5C-FB2F1033336C}" srcOrd="1" destOrd="0" presId="urn:microsoft.com/office/officeart/2005/8/layout/hProcess4"/>
    <dgm:cxn modelId="{F9906504-16B2-BE43-A6D4-1B6E52A1095B}" type="presParOf" srcId="{6B466C83-95B9-584F-9140-0BD2F320689F}" destId="{3A465D92-65A1-264F-A4CB-3250777D7D25}" srcOrd="2" destOrd="0" presId="urn:microsoft.com/office/officeart/2005/8/layout/hProcess4"/>
    <dgm:cxn modelId="{B17F202A-20CA-644F-8A49-F582284EDB19}" type="presParOf" srcId="{6B466C83-95B9-584F-9140-0BD2F320689F}" destId="{90C28C5F-F76D-7F4F-9967-F0420DD79D2C}" srcOrd="3" destOrd="0" presId="urn:microsoft.com/office/officeart/2005/8/layout/hProcess4"/>
    <dgm:cxn modelId="{6AE4DEAE-DC58-B046-AD66-3FEA590D005C}" type="presParOf" srcId="{6B466C83-95B9-584F-9140-0BD2F320689F}" destId="{6252AD46-B0DB-CC49-9728-C8F0774A1098}" srcOrd="4" destOrd="0" presId="urn:microsoft.com/office/officeart/2005/8/layout/hProcess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F92921B-F7C4-4FB7-B3DD-59B6FEB9ABFB}"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5EA3D68A-D35E-430C-8090-B3A117ABFBAD}">
      <dgm:prSet/>
      <dgm:spPr/>
      <dgm:t>
        <a:bodyPr/>
        <a:lstStyle/>
        <a:p>
          <a:r>
            <a:rPr lang="en-US"/>
            <a:t>Problem encountered by customers while purchasing through online.</a:t>
          </a:r>
        </a:p>
      </dgm:t>
    </dgm:pt>
    <dgm:pt modelId="{57FCEF26-D8C3-441E-9398-88F3980B4DFC}" type="parTrans" cxnId="{0C93F96B-CA77-456C-8280-D652FA9DA55A}">
      <dgm:prSet/>
      <dgm:spPr/>
      <dgm:t>
        <a:bodyPr/>
        <a:lstStyle/>
        <a:p>
          <a:endParaRPr lang="en-US"/>
        </a:p>
      </dgm:t>
    </dgm:pt>
    <dgm:pt modelId="{17501342-8326-4E01-81D1-3EA289C666A2}" type="sibTrans" cxnId="{0C93F96B-CA77-456C-8280-D652FA9DA55A}">
      <dgm:prSet/>
      <dgm:spPr/>
      <dgm:t>
        <a:bodyPr/>
        <a:lstStyle/>
        <a:p>
          <a:endParaRPr lang="en-US"/>
        </a:p>
      </dgm:t>
    </dgm:pt>
    <dgm:pt modelId="{02C4379C-1F21-432B-BFFA-BB5F5F23D463}">
      <dgm:prSet/>
      <dgm:spPr/>
      <dgm:t>
        <a:bodyPr/>
        <a:lstStyle/>
        <a:p>
          <a:r>
            <a:rPr lang="en-US"/>
            <a:t>Fostering data-driven approach to analyze return orders.</a:t>
          </a:r>
        </a:p>
      </dgm:t>
    </dgm:pt>
    <dgm:pt modelId="{A287B1FD-4AF5-4084-B58B-7AA1BEDD238F}" type="parTrans" cxnId="{009B6205-7B15-4DF2-9515-A3640CC3EEC7}">
      <dgm:prSet/>
      <dgm:spPr/>
      <dgm:t>
        <a:bodyPr/>
        <a:lstStyle/>
        <a:p>
          <a:endParaRPr lang="en-US"/>
        </a:p>
      </dgm:t>
    </dgm:pt>
    <dgm:pt modelId="{87994521-D689-4FEC-9923-B710D98501D9}" type="sibTrans" cxnId="{009B6205-7B15-4DF2-9515-A3640CC3EEC7}">
      <dgm:prSet/>
      <dgm:spPr/>
      <dgm:t>
        <a:bodyPr/>
        <a:lstStyle/>
        <a:p>
          <a:endParaRPr lang="en-US"/>
        </a:p>
      </dgm:t>
    </dgm:pt>
    <dgm:pt modelId="{1BD2A075-DD40-4653-AAB9-C67F5A39DE00}">
      <dgm:prSet/>
      <dgm:spPr/>
      <dgm:t>
        <a:bodyPr/>
        <a:lstStyle/>
        <a:p>
          <a:r>
            <a:rPr lang="en-US" dirty="0"/>
            <a:t>Utilizing tools like P Chart, Pareto Graph, Ishikawa diagram to resolution to unsatisfactory return orders.</a:t>
          </a:r>
        </a:p>
      </dgm:t>
    </dgm:pt>
    <dgm:pt modelId="{65D2A85F-93CF-4D3E-8A5D-1F93898D11A0}" type="parTrans" cxnId="{92C9694E-F1BF-49E5-9507-EDE129A27D8B}">
      <dgm:prSet/>
      <dgm:spPr/>
      <dgm:t>
        <a:bodyPr/>
        <a:lstStyle/>
        <a:p>
          <a:endParaRPr lang="en-US"/>
        </a:p>
      </dgm:t>
    </dgm:pt>
    <dgm:pt modelId="{F0153E4D-017B-4A1F-975D-84F3514326B6}" type="sibTrans" cxnId="{92C9694E-F1BF-49E5-9507-EDE129A27D8B}">
      <dgm:prSet/>
      <dgm:spPr/>
      <dgm:t>
        <a:bodyPr/>
        <a:lstStyle/>
        <a:p>
          <a:endParaRPr lang="en-US"/>
        </a:p>
      </dgm:t>
    </dgm:pt>
    <dgm:pt modelId="{D5367BC8-6D95-44A6-8700-42F1E1F7DF69}">
      <dgm:prSet/>
      <dgm:spPr/>
      <dgm:t>
        <a:bodyPr/>
        <a:lstStyle/>
        <a:p>
          <a:r>
            <a:rPr lang="en-US"/>
            <a:t>Making crucial development changes to win-back customers.</a:t>
          </a:r>
        </a:p>
      </dgm:t>
    </dgm:pt>
    <dgm:pt modelId="{C006DCCB-A055-4612-BEC0-DBC8A6F70D6A}" type="parTrans" cxnId="{F67598B6-BFB1-435D-9A1B-99DA77C16FC8}">
      <dgm:prSet/>
      <dgm:spPr/>
      <dgm:t>
        <a:bodyPr/>
        <a:lstStyle/>
        <a:p>
          <a:endParaRPr lang="en-US"/>
        </a:p>
      </dgm:t>
    </dgm:pt>
    <dgm:pt modelId="{17ED8F60-667C-4CB1-BD0F-893D93873897}" type="sibTrans" cxnId="{F67598B6-BFB1-435D-9A1B-99DA77C16FC8}">
      <dgm:prSet/>
      <dgm:spPr/>
      <dgm:t>
        <a:bodyPr/>
        <a:lstStyle/>
        <a:p>
          <a:endParaRPr lang="en-US"/>
        </a:p>
      </dgm:t>
    </dgm:pt>
    <dgm:pt modelId="{0F2FA608-A19A-41A5-ABDD-B986E58A61B9}" type="pres">
      <dgm:prSet presAssocID="{4F92921B-F7C4-4FB7-B3DD-59B6FEB9ABFB}" presName="root" presStyleCnt="0">
        <dgm:presLayoutVars>
          <dgm:dir/>
          <dgm:resizeHandles val="exact"/>
        </dgm:presLayoutVars>
      </dgm:prSet>
      <dgm:spPr/>
    </dgm:pt>
    <dgm:pt modelId="{B489D372-E514-4DBD-A90F-EB3458951DEE}" type="pres">
      <dgm:prSet presAssocID="{5EA3D68A-D35E-430C-8090-B3A117ABFBAD}" presName="compNode" presStyleCnt="0"/>
      <dgm:spPr/>
    </dgm:pt>
    <dgm:pt modelId="{E0EB70EC-AE6C-4D58-AED1-FACBF3E6C9F1}" type="pres">
      <dgm:prSet presAssocID="{5EA3D68A-D35E-430C-8090-B3A117ABFBAD}" presName="bgRect" presStyleLbl="bgShp" presStyleIdx="0" presStyleCnt="4"/>
      <dgm:spPr/>
    </dgm:pt>
    <dgm:pt modelId="{EEA5C3FC-3FE3-4675-86B3-7C87A64A5E1A}" type="pres">
      <dgm:prSet presAssocID="{5EA3D68A-D35E-430C-8090-B3A117ABFBA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hopping cart"/>
        </a:ext>
      </dgm:extLst>
    </dgm:pt>
    <dgm:pt modelId="{AAE482BD-4BBA-4782-8309-6A44A2EE0525}" type="pres">
      <dgm:prSet presAssocID="{5EA3D68A-D35E-430C-8090-B3A117ABFBAD}" presName="spaceRect" presStyleCnt="0"/>
      <dgm:spPr/>
    </dgm:pt>
    <dgm:pt modelId="{33D3CCD4-BA69-4425-9AC8-061B96CD23EF}" type="pres">
      <dgm:prSet presAssocID="{5EA3D68A-D35E-430C-8090-B3A117ABFBAD}" presName="parTx" presStyleLbl="revTx" presStyleIdx="0" presStyleCnt="4">
        <dgm:presLayoutVars>
          <dgm:chMax val="0"/>
          <dgm:chPref val="0"/>
        </dgm:presLayoutVars>
      </dgm:prSet>
      <dgm:spPr/>
    </dgm:pt>
    <dgm:pt modelId="{B095E2E2-65B7-4EA3-978D-CBADAF475DD6}" type="pres">
      <dgm:prSet presAssocID="{17501342-8326-4E01-81D1-3EA289C666A2}" presName="sibTrans" presStyleCnt="0"/>
      <dgm:spPr/>
    </dgm:pt>
    <dgm:pt modelId="{8EFB18EA-E84C-421C-8507-DE82EC2EA892}" type="pres">
      <dgm:prSet presAssocID="{02C4379C-1F21-432B-BFFA-BB5F5F23D463}" presName="compNode" presStyleCnt="0"/>
      <dgm:spPr/>
    </dgm:pt>
    <dgm:pt modelId="{AB369D48-039C-46A4-865D-48FA9E36B351}" type="pres">
      <dgm:prSet presAssocID="{02C4379C-1F21-432B-BFFA-BB5F5F23D463}" presName="bgRect" presStyleLbl="bgShp" presStyleIdx="1" presStyleCnt="4"/>
      <dgm:spPr/>
    </dgm:pt>
    <dgm:pt modelId="{3037BB8B-CBAD-43A7-8F66-0153EB74EBF5}" type="pres">
      <dgm:prSet presAssocID="{02C4379C-1F21-432B-BFFA-BB5F5F23D46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andshake"/>
        </a:ext>
      </dgm:extLst>
    </dgm:pt>
    <dgm:pt modelId="{811F1B9D-1512-4AF2-BECD-A34B349BEE27}" type="pres">
      <dgm:prSet presAssocID="{02C4379C-1F21-432B-BFFA-BB5F5F23D463}" presName="spaceRect" presStyleCnt="0"/>
      <dgm:spPr/>
    </dgm:pt>
    <dgm:pt modelId="{01318AB1-825F-4812-A208-33FFBD226D11}" type="pres">
      <dgm:prSet presAssocID="{02C4379C-1F21-432B-BFFA-BB5F5F23D463}" presName="parTx" presStyleLbl="revTx" presStyleIdx="1" presStyleCnt="4">
        <dgm:presLayoutVars>
          <dgm:chMax val="0"/>
          <dgm:chPref val="0"/>
        </dgm:presLayoutVars>
      </dgm:prSet>
      <dgm:spPr/>
    </dgm:pt>
    <dgm:pt modelId="{C6AB1140-9D22-435E-9C55-C164A271360C}" type="pres">
      <dgm:prSet presAssocID="{87994521-D689-4FEC-9923-B710D98501D9}" presName="sibTrans" presStyleCnt="0"/>
      <dgm:spPr/>
    </dgm:pt>
    <dgm:pt modelId="{5F164BE8-F079-421F-9D40-D4FA8D64F4D0}" type="pres">
      <dgm:prSet presAssocID="{1BD2A075-DD40-4653-AAB9-C67F5A39DE00}" presName="compNode" presStyleCnt="0"/>
      <dgm:spPr/>
    </dgm:pt>
    <dgm:pt modelId="{9FC62038-4CE2-48AD-92B5-35E0A3D0F644}" type="pres">
      <dgm:prSet presAssocID="{1BD2A075-DD40-4653-AAB9-C67F5A39DE00}" presName="bgRect" presStyleLbl="bgShp" presStyleIdx="2" presStyleCnt="4"/>
      <dgm:spPr/>
    </dgm:pt>
    <dgm:pt modelId="{A0216ECF-729C-4569-A24A-99181DCE1322}" type="pres">
      <dgm:prSet presAssocID="{1BD2A075-DD40-4653-AAB9-C67F5A39DE0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at"/>
        </a:ext>
      </dgm:extLst>
    </dgm:pt>
    <dgm:pt modelId="{58F9A715-291F-4F24-93D2-5CD3EC7F9C3D}" type="pres">
      <dgm:prSet presAssocID="{1BD2A075-DD40-4653-AAB9-C67F5A39DE00}" presName="spaceRect" presStyleCnt="0"/>
      <dgm:spPr/>
    </dgm:pt>
    <dgm:pt modelId="{ECFEF83B-7BF1-4259-8C3E-263D15CB3FA2}" type="pres">
      <dgm:prSet presAssocID="{1BD2A075-DD40-4653-AAB9-C67F5A39DE00}" presName="parTx" presStyleLbl="revTx" presStyleIdx="2" presStyleCnt="4">
        <dgm:presLayoutVars>
          <dgm:chMax val="0"/>
          <dgm:chPref val="0"/>
        </dgm:presLayoutVars>
      </dgm:prSet>
      <dgm:spPr/>
    </dgm:pt>
    <dgm:pt modelId="{1148C06D-976E-49B7-834A-ABA206513E90}" type="pres">
      <dgm:prSet presAssocID="{F0153E4D-017B-4A1F-975D-84F3514326B6}" presName="sibTrans" presStyleCnt="0"/>
      <dgm:spPr/>
    </dgm:pt>
    <dgm:pt modelId="{25277763-41A0-4B96-9B8A-BAA1C173E968}" type="pres">
      <dgm:prSet presAssocID="{D5367BC8-6D95-44A6-8700-42F1E1F7DF69}" presName="compNode" presStyleCnt="0"/>
      <dgm:spPr/>
    </dgm:pt>
    <dgm:pt modelId="{F3900EEA-0935-48C3-A143-06DDA9D6F56E}" type="pres">
      <dgm:prSet presAssocID="{D5367BC8-6D95-44A6-8700-42F1E1F7DF69}" presName="bgRect" presStyleLbl="bgShp" presStyleIdx="3" presStyleCnt="4"/>
      <dgm:spPr/>
    </dgm:pt>
    <dgm:pt modelId="{99C9EDF3-78FE-446A-BEBE-104D91AAE842}" type="pres">
      <dgm:prSet presAssocID="{D5367BC8-6D95-44A6-8700-42F1E1F7DF6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odium"/>
        </a:ext>
      </dgm:extLst>
    </dgm:pt>
    <dgm:pt modelId="{B0BEA13D-5B0A-4BE6-87E1-70ACB1A76C59}" type="pres">
      <dgm:prSet presAssocID="{D5367BC8-6D95-44A6-8700-42F1E1F7DF69}" presName="spaceRect" presStyleCnt="0"/>
      <dgm:spPr/>
    </dgm:pt>
    <dgm:pt modelId="{F8BA5E69-6322-4870-AC2A-A26C9AB6EEAA}" type="pres">
      <dgm:prSet presAssocID="{D5367BC8-6D95-44A6-8700-42F1E1F7DF69}" presName="parTx" presStyleLbl="revTx" presStyleIdx="3" presStyleCnt="4">
        <dgm:presLayoutVars>
          <dgm:chMax val="0"/>
          <dgm:chPref val="0"/>
        </dgm:presLayoutVars>
      </dgm:prSet>
      <dgm:spPr/>
    </dgm:pt>
  </dgm:ptLst>
  <dgm:cxnLst>
    <dgm:cxn modelId="{009B6205-7B15-4DF2-9515-A3640CC3EEC7}" srcId="{4F92921B-F7C4-4FB7-B3DD-59B6FEB9ABFB}" destId="{02C4379C-1F21-432B-BFFA-BB5F5F23D463}" srcOrd="1" destOrd="0" parTransId="{A287B1FD-4AF5-4084-B58B-7AA1BEDD238F}" sibTransId="{87994521-D689-4FEC-9923-B710D98501D9}"/>
    <dgm:cxn modelId="{1FFC3A23-2264-4E3E-819A-2C494D84E519}" type="presOf" srcId="{02C4379C-1F21-432B-BFFA-BB5F5F23D463}" destId="{01318AB1-825F-4812-A208-33FFBD226D11}" srcOrd="0" destOrd="0" presId="urn:microsoft.com/office/officeart/2018/2/layout/IconVerticalSolidList"/>
    <dgm:cxn modelId="{3C3BF745-B072-4360-9542-769A1F3C9F9F}" type="presOf" srcId="{1BD2A075-DD40-4653-AAB9-C67F5A39DE00}" destId="{ECFEF83B-7BF1-4259-8C3E-263D15CB3FA2}" srcOrd="0" destOrd="0" presId="urn:microsoft.com/office/officeart/2018/2/layout/IconVerticalSolidList"/>
    <dgm:cxn modelId="{3DA9E06A-46DC-4190-9348-08467D14E3B8}" type="presOf" srcId="{D5367BC8-6D95-44A6-8700-42F1E1F7DF69}" destId="{F8BA5E69-6322-4870-AC2A-A26C9AB6EEAA}" srcOrd="0" destOrd="0" presId="urn:microsoft.com/office/officeart/2018/2/layout/IconVerticalSolidList"/>
    <dgm:cxn modelId="{0C93F96B-CA77-456C-8280-D652FA9DA55A}" srcId="{4F92921B-F7C4-4FB7-B3DD-59B6FEB9ABFB}" destId="{5EA3D68A-D35E-430C-8090-B3A117ABFBAD}" srcOrd="0" destOrd="0" parTransId="{57FCEF26-D8C3-441E-9398-88F3980B4DFC}" sibTransId="{17501342-8326-4E01-81D1-3EA289C666A2}"/>
    <dgm:cxn modelId="{92C9694E-F1BF-49E5-9507-EDE129A27D8B}" srcId="{4F92921B-F7C4-4FB7-B3DD-59B6FEB9ABFB}" destId="{1BD2A075-DD40-4653-AAB9-C67F5A39DE00}" srcOrd="2" destOrd="0" parTransId="{65D2A85F-93CF-4D3E-8A5D-1F93898D11A0}" sibTransId="{F0153E4D-017B-4A1F-975D-84F3514326B6}"/>
    <dgm:cxn modelId="{582C9CAE-5C6A-4CD7-A2FC-9B818B808BAE}" type="presOf" srcId="{4F92921B-F7C4-4FB7-B3DD-59B6FEB9ABFB}" destId="{0F2FA608-A19A-41A5-ABDD-B986E58A61B9}" srcOrd="0" destOrd="0" presId="urn:microsoft.com/office/officeart/2018/2/layout/IconVerticalSolidList"/>
    <dgm:cxn modelId="{F67598B6-BFB1-435D-9A1B-99DA77C16FC8}" srcId="{4F92921B-F7C4-4FB7-B3DD-59B6FEB9ABFB}" destId="{D5367BC8-6D95-44A6-8700-42F1E1F7DF69}" srcOrd="3" destOrd="0" parTransId="{C006DCCB-A055-4612-BEC0-DBC8A6F70D6A}" sibTransId="{17ED8F60-667C-4CB1-BD0F-893D93873897}"/>
    <dgm:cxn modelId="{63939DE9-7047-4412-8158-04FE578BBB62}" type="presOf" srcId="{5EA3D68A-D35E-430C-8090-B3A117ABFBAD}" destId="{33D3CCD4-BA69-4425-9AC8-061B96CD23EF}" srcOrd="0" destOrd="0" presId="urn:microsoft.com/office/officeart/2018/2/layout/IconVerticalSolidList"/>
    <dgm:cxn modelId="{C1F830FA-9B14-40BB-B810-5A2AF1367610}" type="presParOf" srcId="{0F2FA608-A19A-41A5-ABDD-B986E58A61B9}" destId="{B489D372-E514-4DBD-A90F-EB3458951DEE}" srcOrd="0" destOrd="0" presId="urn:microsoft.com/office/officeart/2018/2/layout/IconVerticalSolidList"/>
    <dgm:cxn modelId="{FA55158E-FC00-476D-9DD8-34666893BF34}" type="presParOf" srcId="{B489D372-E514-4DBD-A90F-EB3458951DEE}" destId="{E0EB70EC-AE6C-4D58-AED1-FACBF3E6C9F1}" srcOrd="0" destOrd="0" presId="urn:microsoft.com/office/officeart/2018/2/layout/IconVerticalSolidList"/>
    <dgm:cxn modelId="{AEC7A0E6-B03A-480F-BF44-A98705631F5C}" type="presParOf" srcId="{B489D372-E514-4DBD-A90F-EB3458951DEE}" destId="{EEA5C3FC-3FE3-4675-86B3-7C87A64A5E1A}" srcOrd="1" destOrd="0" presId="urn:microsoft.com/office/officeart/2018/2/layout/IconVerticalSolidList"/>
    <dgm:cxn modelId="{7D650F4F-20D6-46E1-B4AC-691812C82962}" type="presParOf" srcId="{B489D372-E514-4DBD-A90F-EB3458951DEE}" destId="{AAE482BD-4BBA-4782-8309-6A44A2EE0525}" srcOrd="2" destOrd="0" presId="urn:microsoft.com/office/officeart/2018/2/layout/IconVerticalSolidList"/>
    <dgm:cxn modelId="{664805E5-C313-48FF-B9FE-8CB0A8985E69}" type="presParOf" srcId="{B489D372-E514-4DBD-A90F-EB3458951DEE}" destId="{33D3CCD4-BA69-4425-9AC8-061B96CD23EF}" srcOrd="3" destOrd="0" presId="urn:microsoft.com/office/officeart/2018/2/layout/IconVerticalSolidList"/>
    <dgm:cxn modelId="{83392DF5-AA16-48DD-ABE9-6CC36413D79D}" type="presParOf" srcId="{0F2FA608-A19A-41A5-ABDD-B986E58A61B9}" destId="{B095E2E2-65B7-4EA3-978D-CBADAF475DD6}" srcOrd="1" destOrd="0" presId="urn:microsoft.com/office/officeart/2018/2/layout/IconVerticalSolidList"/>
    <dgm:cxn modelId="{E30D5DE4-B51D-4F93-9F16-1CEFE3892FDF}" type="presParOf" srcId="{0F2FA608-A19A-41A5-ABDD-B986E58A61B9}" destId="{8EFB18EA-E84C-421C-8507-DE82EC2EA892}" srcOrd="2" destOrd="0" presId="urn:microsoft.com/office/officeart/2018/2/layout/IconVerticalSolidList"/>
    <dgm:cxn modelId="{3301B5D2-440F-46E1-B1C9-DE3654BC2BEC}" type="presParOf" srcId="{8EFB18EA-E84C-421C-8507-DE82EC2EA892}" destId="{AB369D48-039C-46A4-865D-48FA9E36B351}" srcOrd="0" destOrd="0" presId="urn:microsoft.com/office/officeart/2018/2/layout/IconVerticalSolidList"/>
    <dgm:cxn modelId="{6CFED19C-0FA7-4BA2-BC28-620A9F8CEB20}" type="presParOf" srcId="{8EFB18EA-E84C-421C-8507-DE82EC2EA892}" destId="{3037BB8B-CBAD-43A7-8F66-0153EB74EBF5}" srcOrd="1" destOrd="0" presId="urn:microsoft.com/office/officeart/2018/2/layout/IconVerticalSolidList"/>
    <dgm:cxn modelId="{94926768-1F41-41B5-9C17-A576B0EE98A3}" type="presParOf" srcId="{8EFB18EA-E84C-421C-8507-DE82EC2EA892}" destId="{811F1B9D-1512-4AF2-BECD-A34B349BEE27}" srcOrd="2" destOrd="0" presId="urn:microsoft.com/office/officeart/2018/2/layout/IconVerticalSolidList"/>
    <dgm:cxn modelId="{E5D130FF-8E80-482C-905C-8B8B7557A8A7}" type="presParOf" srcId="{8EFB18EA-E84C-421C-8507-DE82EC2EA892}" destId="{01318AB1-825F-4812-A208-33FFBD226D11}" srcOrd="3" destOrd="0" presId="urn:microsoft.com/office/officeart/2018/2/layout/IconVerticalSolidList"/>
    <dgm:cxn modelId="{4C4EE5FD-051F-4B3C-ABB9-F5F6FCE538C5}" type="presParOf" srcId="{0F2FA608-A19A-41A5-ABDD-B986E58A61B9}" destId="{C6AB1140-9D22-435E-9C55-C164A271360C}" srcOrd="3" destOrd="0" presId="urn:microsoft.com/office/officeart/2018/2/layout/IconVerticalSolidList"/>
    <dgm:cxn modelId="{AF356163-2136-4251-8CF7-25B4DE3E5C07}" type="presParOf" srcId="{0F2FA608-A19A-41A5-ABDD-B986E58A61B9}" destId="{5F164BE8-F079-421F-9D40-D4FA8D64F4D0}" srcOrd="4" destOrd="0" presId="urn:microsoft.com/office/officeart/2018/2/layout/IconVerticalSolidList"/>
    <dgm:cxn modelId="{341076E6-1FB3-4884-A6D6-B4C043728749}" type="presParOf" srcId="{5F164BE8-F079-421F-9D40-D4FA8D64F4D0}" destId="{9FC62038-4CE2-48AD-92B5-35E0A3D0F644}" srcOrd="0" destOrd="0" presId="urn:microsoft.com/office/officeart/2018/2/layout/IconVerticalSolidList"/>
    <dgm:cxn modelId="{062495A3-C607-4689-9B92-5F5912EAA35E}" type="presParOf" srcId="{5F164BE8-F079-421F-9D40-D4FA8D64F4D0}" destId="{A0216ECF-729C-4569-A24A-99181DCE1322}" srcOrd="1" destOrd="0" presId="urn:microsoft.com/office/officeart/2018/2/layout/IconVerticalSolidList"/>
    <dgm:cxn modelId="{9FCD8CC0-6D2D-4AC3-B8C8-36BD46262EFC}" type="presParOf" srcId="{5F164BE8-F079-421F-9D40-D4FA8D64F4D0}" destId="{58F9A715-291F-4F24-93D2-5CD3EC7F9C3D}" srcOrd="2" destOrd="0" presId="urn:microsoft.com/office/officeart/2018/2/layout/IconVerticalSolidList"/>
    <dgm:cxn modelId="{D89CAD58-2C07-4AFD-90F9-65CD34571EB4}" type="presParOf" srcId="{5F164BE8-F079-421F-9D40-D4FA8D64F4D0}" destId="{ECFEF83B-7BF1-4259-8C3E-263D15CB3FA2}" srcOrd="3" destOrd="0" presId="urn:microsoft.com/office/officeart/2018/2/layout/IconVerticalSolidList"/>
    <dgm:cxn modelId="{530FC3DA-E880-41AA-9F66-9A39ECDB3CB4}" type="presParOf" srcId="{0F2FA608-A19A-41A5-ABDD-B986E58A61B9}" destId="{1148C06D-976E-49B7-834A-ABA206513E90}" srcOrd="5" destOrd="0" presId="urn:microsoft.com/office/officeart/2018/2/layout/IconVerticalSolidList"/>
    <dgm:cxn modelId="{FB4459A1-9DAD-4C79-AFF0-695281E1391B}" type="presParOf" srcId="{0F2FA608-A19A-41A5-ABDD-B986E58A61B9}" destId="{25277763-41A0-4B96-9B8A-BAA1C173E968}" srcOrd="6" destOrd="0" presId="urn:microsoft.com/office/officeart/2018/2/layout/IconVerticalSolidList"/>
    <dgm:cxn modelId="{207E7AB7-E674-40F3-B2CA-58B4B966BE56}" type="presParOf" srcId="{25277763-41A0-4B96-9B8A-BAA1C173E968}" destId="{F3900EEA-0935-48C3-A143-06DDA9D6F56E}" srcOrd="0" destOrd="0" presId="urn:microsoft.com/office/officeart/2018/2/layout/IconVerticalSolidList"/>
    <dgm:cxn modelId="{6805BF24-1494-4FED-B4DA-02F072942BF1}" type="presParOf" srcId="{25277763-41A0-4B96-9B8A-BAA1C173E968}" destId="{99C9EDF3-78FE-446A-BEBE-104D91AAE842}" srcOrd="1" destOrd="0" presId="urn:microsoft.com/office/officeart/2018/2/layout/IconVerticalSolidList"/>
    <dgm:cxn modelId="{7FFC4747-44D8-4A7B-8135-B832F966A9FD}" type="presParOf" srcId="{25277763-41A0-4B96-9B8A-BAA1C173E968}" destId="{B0BEA13D-5B0A-4BE6-87E1-70ACB1A76C59}" srcOrd="2" destOrd="0" presId="urn:microsoft.com/office/officeart/2018/2/layout/IconVerticalSolidList"/>
    <dgm:cxn modelId="{D41F99E7-3FA9-49B2-A391-776E48C0B046}" type="presParOf" srcId="{25277763-41A0-4B96-9B8A-BAA1C173E968}" destId="{F8BA5E69-6322-4870-AC2A-A26C9AB6EEA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1B10C-1CD8-4031-8679-FADE04D22493}">
      <dsp:nvSpPr>
        <dsp:cNvPr id="0" name=""/>
        <dsp:cNvSpPr/>
      </dsp:nvSpPr>
      <dsp:spPr>
        <a:xfrm>
          <a:off x="0" y="844219"/>
          <a:ext cx="1989284" cy="12631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7ECCD8-D510-4395-BFED-BB630C341C24}">
      <dsp:nvSpPr>
        <dsp:cNvPr id="0" name=""/>
        <dsp:cNvSpPr/>
      </dsp:nvSpPr>
      <dsp:spPr>
        <a:xfrm>
          <a:off x="221031" y="1054199"/>
          <a:ext cx="1989284" cy="126319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i="0" kern="1200" dirty="0">
              <a:effectLst/>
              <a:latin typeface="Times New Roman" panose="02020603050405020304" pitchFamily="18" charset="0"/>
              <a:cs typeface="Times New Roman" panose="02020603050405020304" pitchFamily="18" charset="0"/>
            </a:rPr>
            <a:t>No Standardized Sizing</a:t>
          </a:r>
          <a:endParaRPr lang="en-US" sz="2200" kern="1200" dirty="0">
            <a:latin typeface="Times New Roman" panose="02020603050405020304" pitchFamily="18" charset="0"/>
            <a:cs typeface="Times New Roman" panose="02020603050405020304" pitchFamily="18" charset="0"/>
          </a:endParaRPr>
        </a:p>
      </dsp:txBody>
      <dsp:txXfrm>
        <a:off x="258029" y="1091197"/>
        <a:ext cx="1915288" cy="1189199"/>
      </dsp:txXfrm>
    </dsp:sp>
    <dsp:sp modelId="{F0E9F7AB-8BE9-43AD-9250-883FA954FBB2}">
      <dsp:nvSpPr>
        <dsp:cNvPr id="0" name=""/>
        <dsp:cNvSpPr/>
      </dsp:nvSpPr>
      <dsp:spPr>
        <a:xfrm>
          <a:off x="2431348" y="844219"/>
          <a:ext cx="1989284" cy="12631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22194CF-BC12-4103-B811-3BBADB67A3EA}">
      <dsp:nvSpPr>
        <dsp:cNvPr id="0" name=""/>
        <dsp:cNvSpPr/>
      </dsp:nvSpPr>
      <dsp:spPr>
        <a:xfrm>
          <a:off x="2652379" y="1054199"/>
          <a:ext cx="1989284" cy="126319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i="0" kern="1200" dirty="0">
              <a:effectLst/>
              <a:latin typeface="Times New Roman" panose="02020603050405020304" pitchFamily="18" charset="0"/>
              <a:cs typeface="Times New Roman" panose="02020603050405020304" pitchFamily="18" charset="0"/>
            </a:rPr>
            <a:t>Model-Specific Sizing Variations</a:t>
          </a:r>
        </a:p>
      </dsp:txBody>
      <dsp:txXfrm>
        <a:off x="2689377" y="1091197"/>
        <a:ext cx="1915288" cy="1189199"/>
      </dsp:txXfrm>
    </dsp:sp>
    <dsp:sp modelId="{CDE72C87-EC28-41B5-A0AB-50A5E6B1C3C4}">
      <dsp:nvSpPr>
        <dsp:cNvPr id="0" name=""/>
        <dsp:cNvSpPr/>
      </dsp:nvSpPr>
      <dsp:spPr>
        <a:xfrm>
          <a:off x="4862696" y="844219"/>
          <a:ext cx="1989284" cy="12631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E9AE758-5F22-443F-A485-D2266824D007}">
      <dsp:nvSpPr>
        <dsp:cNvPr id="0" name=""/>
        <dsp:cNvSpPr/>
      </dsp:nvSpPr>
      <dsp:spPr>
        <a:xfrm>
          <a:off x="5083728" y="1054199"/>
          <a:ext cx="1989284" cy="126319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i="0" kern="1200" dirty="0">
              <a:effectLst/>
              <a:latin typeface="Times New Roman" panose="02020603050405020304" pitchFamily="18" charset="0"/>
              <a:cs typeface="Times New Roman" panose="02020603050405020304" pitchFamily="18" charset="0"/>
            </a:rPr>
            <a:t>Challenges of Online Shoe Shopping</a:t>
          </a:r>
          <a:endParaRPr lang="en-US" sz="2200" kern="1200" dirty="0">
            <a:latin typeface="Times New Roman" panose="02020603050405020304" pitchFamily="18" charset="0"/>
            <a:cs typeface="Times New Roman" panose="02020603050405020304" pitchFamily="18" charset="0"/>
          </a:endParaRPr>
        </a:p>
      </dsp:txBody>
      <dsp:txXfrm>
        <a:off x="5120726" y="1091197"/>
        <a:ext cx="1915288" cy="11891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ECBDE7-0A34-4F37-A61B-C4F2848E385E}">
      <dsp:nvSpPr>
        <dsp:cNvPr id="0" name=""/>
        <dsp:cNvSpPr/>
      </dsp:nvSpPr>
      <dsp:spPr>
        <a:xfrm>
          <a:off x="0" y="2170"/>
          <a:ext cx="5906181" cy="11002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66EC98-AA9C-4913-8DF0-B65A64CD623E}">
      <dsp:nvSpPr>
        <dsp:cNvPr id="0" name=""/>
        <dsp:cNvSpPr/>
      </dsp:nvSpPr>
      <dsp:spPr>
        <a:xfrm>
          <a:off x="332837" y="249736"/>
          <a:ext cx="605159" cy="60515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AB98B1D-953B-420D-9701-55B5CB5DF440}">
      <dsp:nvSpPr>
        <dsp:cNvPr id="0" name=""/>
        <dsp:cNvSpPr/>
      </dsp:nvSpPr>
      <dsp:spPr>
        <a:xfrm>
          <a:off x="1270834" y="2170"/>
          <a:ext cx="4635346" cy="11002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447" tIns="116447" rIns="116447" bIns="116447" numCol="1" spcCol="1270" anchor="ctr" anchorCtr="0">
          <a:noAutofit/>
        </a:bodyPr>
        <a:lstStyle/>
        <a:p>
          <a:pPr marL="0" lvl="0" indent="0" algn="l"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Theoretical reference from research paper.</a:t>
          </a:r>
        </a:p>
      </dsp:txBody>
      <dsp:txXfrm>
        <a:off x="1270834" y="2170"/>
        <a:ext cx="4635346" cy="1100289"/>
      </dsp:txXfrm>
    </dsp:sp>
    <dsp:sp modelId="{D4BD077C-E0D9-4355-A142-B988F7F499D4}">
      <dsp:nvSpPr>
        <dsp:cNvPr id="0" name=""/>
        <dsp:cNvSpPr/>
      </dsp:nvSpPr>
      <dsp:spPr>
        <a:xfrm>
          <a:off x="0" y="1377533"/>
          <a:ext cx="5906181" cy="11002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9C8342-991A-4562-8167-200907BE5622}">
      <dsp:nvSpPr>
        <dsp:cNvPr id="0" name=""/>
        <dsp:cNvSpPr/>
      </dsp:nvSpPr>
      <dsp:spPr>
        <a:xfrm>
          <a:off x="332837" y="1625098"/>
          <a:ext cx="605159" cy="60515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1FDF69A-502E-4DB0-B3EE-3FF1725B522C}">
      <dsp:nvSpPr>
        <dsp:cNvPr id="0" name=""/>
        <dsp:cNvSpPr/>
      </dsp:nvSpPr>
      <dsp:spPr>
        <a:xfrm>
          <a:off x="1270834" y="1377533"/>
          <a:ext cx="4635346" cy="11002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447" tIns="116447" rIns="116447" bIns="116447" numCol="1" spcCol="1270" anchor="ctr" anchorCtr="0">
          <a:noAutofit/>
        </a:bodyPr>
        <a:lstStyle/>
        <a:p>
          <a:pPr marL="0" lvl="0" indent="0" algn="l"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Hypothetical customer feedback survey.</a:t>
          </a:r>
        </a:p>
      </dsp:txBody>
      <dsp:txXfrm>
        <a:off x="1270834" y="1377533"/>
        <a:ext cx="4635346" cy="1100289"/>
      </dsp:txXfrm>
    </dsp:sp>
    <dsp:sp modelId="{E63B3355-F363-4C7C-860D-BDBD87075C85}">
      <dsp:nvSpPr>
        <dsp:cNvPr id="0" name=""/>
        <dsp:cNvSpPr/>
      </dsp:nvSpPr>
      <dsp:spPr>
        <a:xfrm>
          <a:off x="0" y="2752895"/>
          <a:ext cx="5906181" cy="11002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F63069-15C1-4068-845F-53A5E9ED6FEB}">
      <dsp:nvSpPr>
        <dsp:cNvPr id="0" name=""/>
        <dsp:cNvSpPr/>
      </dsp:nvSpPr>
      <dsp:spPr>
        <a:xfrm>
          <a:off x="332837" y="3000460"/>
          <a:ext cx="605159" cy="60515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7AC0288-6C69-4DE9-BE75-1035F645E8B6}">
      <dsp:nvSpPr>
        <dsp:cNvPr id="0" name=""/>
        <dsp:cNvSpPr/>
      </dsp:nvSpPr>
      <dsp:spPr>
        <a:xfrm>
          <a:off x="1270834" y="2752895"/>
          <a:ext cx="4635346" cy="11002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447" tIns="116447" rIns="116447" bIns="116447" numCol="1" spcCol="1270" anchor="ctr" anchorCtr="0">
          <a:noAutofit/>
        </a:bodyPr>
        <a:lstStyle/>
        <a:p>
          <a:pPr marL="0" lvl="0" indent="0" algn="l"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Illustrated data of reviews from the e-commerce websites.</a:t>
          </a:r>
        </a:p>
      </dsp:txBody>
      <dsp:txXfrm>
        <a:off x="1270834" y="2752895"/>
        <a:ext cx="4635346" cy="1100289"/>
      </dsp:txXfrm>
    </dsp:sp>
    <dsp:sp modelId="{A5A55CCC-2949-4D3F-B33D-69403B66B578}">
      <dsp:nvSpPr>
        <dsp:cNvPr id="0" name=""/>
        <dsp:cNvSpPr/>
      </dsp:nvSpPr>
      <dsp:spPr>
        <a:xfrm>
          <a:off x="0" y="4128257"/>
          <a:ext cx="5906181" cy="11002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6624CE-D774-4866-8097-49ED1801A789}">
      <dsp:nvSpPr>
        <dsp:cNvPr id="0" name=""/>
        <dsp:cNvSpPr/>
      </dsp:nvSpPr>
      <dsp:spPr>
        <a:xfrm>
          <a:off x="332837" y="4375822"/>
          <a:ext cx="605159" cy="60515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F23B787-69DC-4D07-ACAF-8A44A0DBB5C9}">
      <dsp:nvSpPr>
        <dsp:cNvPr id="0" name=""/>
        <dsp:cNvSpPr/>
      </dsp:nvSpPr>
      <dsp:spPr>
        <a:xfrm>
          <a:off x="1270834" y="4128257"/>
          <a:ext cx="4635346" cy="11002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447" tIns="116447" rIns="116447" bIns="116447" numCol="1" spcCol="1270" anchor="ctr" anchorCtr="0">
          <a:noAutofit/>
        </a:bodyPr>
        <a:lstStyle/>
        <a:p>
          <a:pPr marL="0" lvl="0" indent="0" algn="l"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Comparative Financial Data from CIS Market Analysis website.</a:t>
          </a:r>
        </a:p>
      </dsp:txBody>
      <dsp:txXfrm>
        <a:off x="1270834" y="4128257"/>
        <a:ext cx="4635346" cy="11002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86B4BA-231E-1645-AC05-FEE8247AFCA2}">
      <dsp:nvSpPr>
        <dsp:cNvPr id="0" name=""/>
        <dsp:cNvSpPr/>
      </dsp:nvSpPr>
      <dsp:spPr>
        <a:xfrm>
          <a:off x="1455" y="904770"/>
          <a:ext cx="1933628" cy="159483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295" tIns="74295" rIns="74295" bIns="74295" numCol="1" spcCol="1270" anchor="t" anchorCtr="0">
          <a:noAutofit/>
        </a:bodyPr>
        <a:lstStyle/>
        <a:p>
          <a:pPr marL="285750" lvl="1" indent="-285750" algn="l" defTabSz="1733550">
            <a:lnSpc>
              <a:spcPct val="90000"/>
            </a:lnSpc>
            <a:spcBef>
              <a:spcPct val="0"/>
            </a:spcBef>
            <a:spcAft>
              <a:spcPct val="15000"/>
            </a:spcAft>
            <a:buChar char="•"/>
          </a:pPr>
          <a:r>
            <a:rPr lang="en-US" sz="3900" kern="1200" dirty="0"/>
            <a:t>9 Inches</a:t>
          </a:r>
        </a:p>
      </dsp:txBody>
      <dsp:txXfrm>
        <a:off x="38157" y="941472"/>
        <a:ext cx="1860224" cy="1179684"/>
      </dsp:txXfrm>
    </dsp:sp>
    <dsp:sp modelId="{AAF0BA20-6A29-C24A-A44D-FC56D3192E74}">
      <dsp:nvSpPr>
        <dsp:cNvPr id="0" name=""/>
        <dsp:cNvSpPr/>
      </dsp:nvSpPr>
      <dsp:spPr>
        <a:xfrm>
          <a:off x="1119698" y="1398084"/>
          <a:ext cx="1964802" cy="1964802"/>
        </a:xfrm>
        <a:prstGeom prst="leftCircularArrow">
          <a:avLst>
            <a:gd name="adj1" fmla="val 2307"/>
            <a:gd name="adj2" fmla="val 278371"/>
            <a:gd name="adj3" fmla="val 2053882"/>
            <a:gd name="adj4" fmla="val 9024489"/>
            <a:gd name="adj5" fmla="val 269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90714C3-75FA-C54B-944E-3C34B78D2E29}">
      <dsp:nvSpPr>
        <dsp:cNvPr id="0" name=""/>
        <dsp:cNvSpPr/>
      </dsp:nvSpPr>
      <dsp:spPr>
        <a:xfrm>
          <a:off x="431151" y="2157858"/>
          <a:ext cx="1718781" cy="6835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245" tIns="36830" rIns="55245" bIns="36830" numCol="1" spcCol="1270" anchor="ctr" anchorCtr="0">
          <a:noAutofit/>
        </a:bodyPr>
        <a:lstStyle/>
        <a:p>
          <a:pPr marL="0" lvl="0" indent="0" algn="ctr" defTabSz="1289050">
            <a:lnSpc>
              <a:spcPct val="90000"/>
            </a:lnSpc>
            <a:spcBef>
              <a:spcPct val="0"/>
            </a:spcBef>
            <a:spcAft>
              <a:spcPct val="35000"/>
            </a:spcAft>
            <a:buNone/>
          </a:pPr>
          <a:r>
            <a:rPr lang="en-US" sz="2900" kern="1200" dirty="0"/>
            <a:t>22.86 </a:t>
          </a:r>
          <a:r>
            <a:rPr lang="en-US" sz="2900" kern="1200" dirty="0" err="1"/>
            <a:t>Cms</a:t>
          </a:r>
          <a:endParaRPr lang="en-US" sz="2900" kern="1200" dirty="0"/>
        </a:p>
      </dsp:txBody>
      <dsp:txXfrm>
        <a:off x="451170" y="2177877"/>
        <a:ext cx="1678743" cy="643464"/>
      </dsp:txXfrm>
    </dsp:sp>
    <dsp:sp modelId="{9ADCE94B-7CB3-8742-8C5C-FB2F1033336C}">
      <dsp:nvSpPr>
        <dsp:cNvPr id="0" name=""/>
        <dsp:cNvSpPr/>
      </dsp:nvSpPr>
      <dsp:spPr>
        <a:xfrm>
          <a:off x="2365796" y="904770"/>
          <a:ext cx="1933628" cy="159483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295" tIns="74295" rIns="74295" bIns="74295" numCol="1" spcCol="1270" anchor="t" anchorCtr="0">
          <a:noAutofit/>
        </a:bodyPr>
        <a:lstStyle/>
        <a:p>
          <a:pPr marL="285750" lvl="1" indent="-285750" algn="l" defTabSz="1733550">
            <a:lnSpc>
              <a:spcPct val="90000"/>
            </a:lnSpc>
            <a:spcBef>
              <a:spcPct val="0"/>
            </a:spcBef>
            <a:spcAft>
              <a:spcPct val="15000"/>
            </a:spcAft>
            <a:buChar char="•"/>
          </a:pPr>
          <a:r>
            <a:rPr lang="en-US" sz="3900" kern="1200" dirty="0"/>
            <a:t>9.14 Inches</a:t>
          </a:r>
        </a:p>
      </dsp:txBody>
      <dsp:txXfrm>
        <a:off x="2402498" y="1283224"/>
        <a:ext cx="1860224" cy="1179684"/>
      </dsp:txXfrm>
    </dsp:sp>
    <dsp:sp modelId="{90C28C5F-F76D-7F4F-9967-F0420DD79D2C}">
      <dsp:nvSpPr>
        <dsp:cNvPr id="0" name=""/>
        <dsp:cNvSpPr/>
      </dsp:nvSpPr>
      <dsp:spPr>
        <a:xfrm>
          <a:off x="2795491" y="563019"/>
          <a:ext cx="1718781" cy="6835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245" tIns="36830" rIns="55245" bIns="36830" numCol="1" spcCol="1270" anchor="ctr" anchorCtr="0">
          <a:noAutofit/>
        </a:bodyPr>
        <a:lstStyle/>
        <a:p>
          <a:pPr marL="0" lvl="0" indent="0" algn="ctr" defTabSz="1289050">
            <a:lnSpc>
              <a:spcPct val="90000"/>
            </a:lnSpc>
            <a:spcBef>
              <a:spcPct val="0"/>
            </a:spcBef>
            <a:spcAft>
              <a:spcPct val="35000"/>
            </a:spcAft>
            <a:buNone/>
          </a:pPr>
          <a:r>
            <a:rPr lang="en-US" sz="2900" kern="1200" dirty="0"/>
            <a:t>23.22 </a:t>
          </a:r>
          <a:r>
            <a:rPr lang="en-US" sz="2900" kern="1200" dirty="0" err="1"/>
            <a:t>Cms</a:t>
          </a:r>
          <a:endParaRPr lang="en-US" sz="2900" kern="1200" dirty="0"/>
        </a:p>
      </dsp:txBody>
      <dsp:txXfrm>
        <a:off x="2815510" y="583038"/>
        <a:ext cx="1678743" cy="64346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EB70EC-AE6C-4D58-AED1-FACBF3E6C9F1}">
      <dsp:nvSpPr>
        <dsp:cNvPr id="0" name=""/>
        <dsp:cNvSpPr/>
      </dsp:nvSpPr>
      <dsp:spPr>
        <a:xfrm>
          <a:off x="0" y="2170"/>
          <a:ext cx="5906181" cy="11002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A5C3FC-3FE3-4675-86B3-7C87A64A5E1A}">
      <dsp:nvSpPr>
        <dsp:cNvPr id="0" name=""/>
        <dsp:cNvSpPr/>
      </dsp:nvSpPr>
      <dsp:spPr>
        <a:xfrm>
          <a:off x="332837" y="249736"/>
          <a:ext cx="605159" cy="60515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3D3CCD4-BA69-4425-9AC8-061B96CD23EF}">
      <dsp:nvSpPr>
        <dsp:cNvPr id="0" name=""/>
        <dsp:cNvSpPr/>
      </dsp:nvSpPr>
      <dsp:spPr>
        <a:xfrm>
          <a:off x="1270834" y="2170"/>
          <a:ext cx="4635346" cy="11002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447" tIns="116447" rIns="116447" bIns="116447" numCol="1" spcCol="1270" anchor="ctr" anchorCtr="0">
          <a:noAutofit/>
        </a:bodyPr>
        <a:lstStyle/>
        <a:p>
          <a:pPr marL="0" lvl="0" indent="0" algn="l" defTabSz="977900">
            <a:lnSpc>
              <a:spcPct val="90000"/>
            </a:lnSpc>
            <a:spcBef>
              <a:spcPct val="0"/>
            </a:spcBef>
            <a:spcAft>
              <a:spcPct val="35000"/>
            </a:spcAft>
            <a:buNone/>
          </a:pPr>
          <a:r>
            <a:rPr lang="en-US" sz="2200" kern="1200"/>
            <a:t>Problem encountered by customers while purchasing through online.</a:t>
          </a:r>
        </a:p>
      </dsp:txBody>
      <dsp:txXfrm>
        <a:off x="1270834" y="2170"/>
        <a:ext cx="4635346" cy="1100289"/>
      </dsp:txXfrm>
    </dsp:sp>
    <dsp:sp modelId="{AB369D48-039C-46A4-865D-48FA9E36B351}">
      <dsp:nvSpPr>
        <dsp:cNvPr id="0" name=""/>
        <dsp:cNvSpPr/>
      </dsp:nvSpPr>
      <dsp:spPr>
        <a:xfrm>
          <a:off x="0" y="1377533"/>
          <a:ext cx="5906181" cy="11002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37BB8B-CBAD-43A7-8F66-0153EB74EBF5}">
      <dsp:nvSpPr>
        <dsp:cNvPr id="0" name=""/>
        <dsp:cNvSpPr/>
      </dsp:nvSpPr>
      <dsp:spPr>
        <a:xfrm>
          <a:off x="332837" y="1625098"/>
          <a:ext cx="605159" cy="60515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1318AB1-825F-4812-A208-33FFBD226D11}">
      <dsp:nvSpPr>
        <dsp:cNvPr id="0" name=""/>
        <dsp:cNvSpPr/>
      </dsp:nvSpPr>
      <dsp:spPr>
        <a:xfrm>
          <a:off x="1270834" y="1377533"/>
          <a:ext cx="4635346" cy="11002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447" tIns="116447" rIns="116447" bIns="116447" numCol="1" spcCol="1270" anchor="ctr" anchorCtr="0">
          <a:noAutofit/>
        </a:bodyPr>
        <a:lstStyle/>
        <a:p>
          <a:pPr marL="0" lvl="0" indent="0" algn="l" defTabSz="977900">
            <a:lnSpc>
              <a:spcPct val="90000"/>
            </a:lnSpc>
            <a:spcBef>
              <a:spcPct val="0"/>
            </a:spcBef>
            <a:spcAft>
              <a:spcPct val="35000"/>
            </a:spcAft>
            <a:buNone/>
          </a:pPr>
          <a:r>
            <a:rPr lang="en-US" sz="2200" kern="1200"/>
            <a:t>Fostering data-driven approach to analyze return orders.</a:t>
          </a:r>
        </a:p>
      </dsp:txBody>
      <dsp:txXfrm>
        <a:off x="1270834" y="1377533"/>
        <a:ext cx="4635346" cy="1100289"/>
      </dsp:txXfrm>
    </dsp:sp>
    <dsp:sp modelId="{9FC62038-4CE2-48AD-92B5-35E0A3D0F644}">
      <dsp:nvSpPr>
        <dsp:cNvPr id="0" name=""/>
        <dsp:cNvSpPr/>
      </dsp:nvSpPr>
      <dsp:spPr>
        <a:xfrm>
          <a:off x="0" y="2752895"/>
          <a:ext cx="5906181" cy="11002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216ECF-729C-4569-A24A-99181DCE1322}">
      <dsp:nvSpPr>
        <dsp:cNvPr id="0" name=""/>
        <dsp:cNvSpPr/>
      </dsp:nvSpPr>
      <dsp:spPr>
        <a:xfrm>
          <a:off x="332837" y="3000460"/>
          <a:ext cx="605159" cy="60515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CFEF83B-7BF1-4259-8C3E-263D15CB3FA2}">
      <dsp:nvSpPr>
        <dsp:cNvPr id="0" name=""/>
        <dsp:cNvSpPr/>
      </dsp:nvSpPr>
      <dsp:spPr>
        <a:xfrm>
          <a:off x="1270834" y="2752895"/>
          <a:ext cx="4635346" cy="11002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447" tIns="116447" rIns="116447" bIns="116447" numCol="1" spcCol="1270" anchor="ctr" anchorCtr="0">
          <a:noAutofit/>
        </a:bodyPr>
        <a:lstStyle/>
        <a:p>
          <a:pPr marL="0" lvl="0" indent="0" algn="l" defTabSz="977900">
            <a:lnSpc>
              <a:spcPct val="90000"/>
            </a:lnSpc>
            <a:spcBef>
              <a:spcPct val="0"/>
            </a:spcBef>
            <a:spcAft>
              <a:spcPct val="35000"/>
            </a:spcAft>
            <a:buNone/>
          </a:pPr>
          <a:r>
            <a:rPr lang="en-US" sz="2200" kern="1200" dirty="0"/>
            <a:t>Utilizing tools like P Chart, Pareto Graph, Ishikawa diagram to resolution to unsatisfactory return orders.</a:t>
          </a:r>
        </a:p>
      </dsp:txBody>
      <dsp:txXfrm>
        <a:off x="1270834" y="2752895"/>
        <a:ext cx="4635346" cy="1100289"/>
      </dsp:txXfrm>
    </dsp:sp>
    <dsp:sp modelId="{F3900EEA-0935-48C3-A143-06DDA9D6F56E}">
      <dsp:nvSpPr>
        <dsp:cNvPr id="0" name=""/>
        <dsp:cNvSpPr/>
      </dsp:nvSpPr>
      <dsp:spPr>
        <a:xfrm>
          <a:off x="0" y="4128257"/>
          <a:ext cx="5906181" cy="11002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C9EDF3-78FE-446A-BEBE-104D91AAE842}">
      <dsp:nvSpPr>
        <dsp:cNvPr id="0" name=""/>
        <dsp:cNvSpPr/>
      </dsp:nvSpPr>
      <dsp:spPr>
        <a:xfrm>
          <a:off x="332837" y="4375822"/>
          <a:ext cx="605159" cy="60515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8BA5E69-6322-4870-AC2A-A26C9AB6EEAA}">
      <dsp:nvSpPr>
        <dsp:cNvPr id="0" name=""/>
        <dsp:cNvSpPr/>
      </dsp:nvSpPr>
      <dsp:spPr>
        <a:xfrm>
          <a:off x="1270834" y="4128257"/>
          <a:ext cx="4635346" cy="11002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447" tIns="116447" rIns="116447" bIns="116447" numCol="1" spcCol="1270" anchor="ctr" anchorCtr="0">
          <a:noAutofit/>
        </a:bodyPr>
        <a:lstStyle/>
        <a:p>
          <a:pPr marL="0" lvl="0" indent="0" algn="l" defTabSz="977900">
            <a:lnSpc>
              <a:spcPct val="90000"/>
            </a:lnSpc>
            <a:spcBef>
              <a:spcPct val="0"/>
            </a:spcBef>
            <a:spcAft>
              <a:spcPct val="35000"/>
            </a:spcAft>
            <a:buNone/>
          </a:pPr>
          <a:r>
            <a:rPr lang="en-US" sz="2200" kern="1200"/>
            <a:t>Making crucial development changes to win-back customers.</a:t>
          </a:r>
        </a:p>
      </dsp:txBody>
      <dsp:txXfrm>
        <a:off x="1270834" y="4128257"/>
        <a:ext cx="4635346" cy="110028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2F79712-2E95-14D1-DE7D-4BB296986C1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A6847B0-B7D9-24CB-978D-DC7FA86D1B4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9B6C4B5-D293-5348-ACAA-E2692836311B}" type="datetimeFigureOut">
              <a:rPr lang="en-US" smtClean="0"/>
              <a:t>12/18/2023</a:t>
            </a:fld>
            <a:endParaRPr lang="en-US"/>
          </a:p>
        </p:txBody>
      </p:sp>
      <p:sp>
        <p:nvSpPr>
          <p:cNvPr id="4" name="Footer Placeholder 3">
            <a:extLst>
              <a:ext uri="{FF2B5EF4-FFF2-40B4-BE49-F238E27FC236}">
                <a16:creationId xmlns:a16="http://schemas.microsoft.com/office/drawing/2014/main" id="{703C2D88-4602-91BB-6932-3C81418DE6B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2C147AE-3E4C-8E8B-F605-E0D859D58D5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B6863-D7FB-6C45-B15C-26F1E9F201AC}" type="slidenum">
              <a:rPr lang="en-US" smtClean="0"/>
              <a:t>‹#›</a:t>
            </a:fld>
            <a:endParaRPr lang="en-US"/>
          </a:p>
        </p:txBody>
      </p:sp>
    </p:spTree>
    <p:extLst>
      <p:ext uri="{BB962C8B-B14F-4D97-AF65-F5344CB8AC3E}">
        <p14:creationId xmlns:p14="http://schemas.microsoft.com/office/powerpoint/2010/main" val="12485801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9354B1-2F2F-4866-BBD2-FE14D403EA10}" type="datetimeFigureOut">
              <a:rPr lang="en-US" smtClean="0"/>
              <a:t>12/18/2023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93EF03-22B3-4D84-BCA5-6A354AE3FB70}" type="slidenum">
              <a:rPr lang="en-US" smtClean="0"/>
              <a:t>‹#›</a:t>
            </a:fld>
            <a:endParaRPr lang="en-US"/>
          </a:p>
        </p:txBody>
      </p:sp>
    </p:spTree>
    <p:extLst>
      <p:ext uri="{BB962C8B-B14F-4D97-AF65-F5344CB8AC3E}">
        <p14:creationId xmlns:p14="http://schemas.microsoft.com/office/powerpoint/2010/main" val="384544994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l">
              <a:spcBef>
                <a:spcPts val="0"/>
              </a:spcBef>
              <a:spcAft>
                <a:spcPts val="0"/>
              </a:spcAft>
            </a:pPr>
            <a:r>
              <a:rPr lang="en-US" sz="1800" b="0" i="0" u="none" strike="noStrike" dirty="0">
                <a:solidFill>
                  <a:srgbClr val="000000"/>
                </a:solidFill>
                <a:effectLst/>
                <a:latin typeface="Helvetica Neue" panose="02000503000000020004" pitchFamily="2" charset="0"/>
              </a:rPr>
              <a:t>Hello Everyone</a:t>
            </a:r>
          </a:p>
          <a:p>
            <a:pPr marL="0" marR="0" algn="l">
              <a:spcBef>
                <a:spcPts val="0"/>
              </a:spcBef>
              <a:spcAft>
                <a:spcPts val="0"/>
              </a:spcAft>
            </a:pPr>
            <a:r>
              <a:rPr lang="en-US" sz="1800" b="0" i="0" u="none" strike="noStrike" dirty="0">
                <a:solidFill>
                  <a:srgbClr val="000000"/>
                </a:solidFill>
                <a:effectLst/>
                <a:latin typeface="Helvetica Neue" panose="02000503000000020004" pitchFamily="2" charset="0"/>
              </a:rPr>
              <a:t> </a:t>
            </a:r>
          </a:p>
          <a:p>
            <a:pPr marL="0" marR="0" algn="l">
              <a:spcBef>
                <a:spcPts val="0"/>
              </a:spcBef>
              <a:spcAft>
                <a:spcPts val="0"/>
              </a:spcAft>
            </a:pPr>
            <a:r>
              <a:rPr lang="en-US" sz="1800" b="0" i="0" u="none" strike="noStrike" dirty="0">
                <a:solidFill>
                  <a:srgbClr val="000000"/>
                </a:solidFill>
                <a:effectLst/>
                <a:latin typeface="Helvetica Neue" panose="02000503000000020004" pitchFamily="2" charset="0"/>
              </a:rPr>
              <a:t>This is Team 4 - </a:t>
            </a:r>
          </a:p>
          <a:p>
            <a:pPr marL="0" marR="0" algn="l">
              <a:spcBef>
                <a:spcPts val="0"/>
              </a:spcBef>
              <a:spcAft>
                <a:spcPts val="0"/>
              </a:spcAft>
            </a:pPr>
            <a:r>
              <a:rPr lang="en-US" sz="1800" b="0" i="0" u="none" strike="noStrike" dirty="0">
                <a:solidFill>
                  <a:srgbClr val="000000"/>
                </a:solidFill>
                <a:effectLst/>
                <a:latin typeface="Helvetica Neue" panose="02000503000000020004" pitchFamily="2" charset="0"/>
              </a:rPr>
              <a:t> </a:t>
            </a:r>
          </a:p>
          <a:p>
            <a:pPr marL="0" marR="0" algn="l">
              <a:spcBef>
                <a:spcPts val="0"/>
              </a:spcBef>
              <a:spcAft>
                <a:spcPts val="0"/>
              </a:spcAft>
            </a:pPr>
            <a:r>
              <a:rPr lang="en-US" sz="1800" b="0" i="0" u="none" strike="noStrike" dirty="0">
                <a:solidFill>
                  <a:srgbClr val="000000"/>
                </a:solidFill>
                <a:effectLst/>
                <a:latin typeface="Helvetica Neue" panose="02000503000000020004" pitchFamily="2" charset="0"/>
              </a:rPr>
              <a:t>Our topic is Address the sizing challenge faced by customers when purchasing crocs online.</a:t>
            </a:r>
          </a:p>
          <a:p>
            <a:pPr marL="0" marR="0" algn="l">
              <a:spcBef>
                <a:spcPts val="0"/>
              </a:spcBef>
              <a:spcAft>
                <a:spcPts val="0"/>
              </a:spcAft>
            </a:pPr>
            <a:r>
              <a:rPr lang="en-US" sz="1800" b="0" i="0" u="none" strike="noStrike" dirty="0">
                <a:solidFill>
                  <a:srgbClr val="000000"/>
                </a:solidFill>
                <a:effectLst/>
                <a:latin typeface="Helvetica Neue" panose="02000503000000020004" pitchFamily="2" charset="0"/>
              </a:rPr>
              <a:t> </a:t>
            </a:r>
          </a:p>
          <a:p>
            <a:pPr marL="0" marR="0" algn="l">
              <a:spcBef>
                <a:spcPts val="0"/>
              </a:spcBef>
              <a:spcAft>
                <a:spcPts val="0"/>
              </a:spcAft>
            </a:pPr>
            <a:r>
              <a:rPr lang="en-US" sz="1800" b="0" i="0" u="none" strike="noStrike" dirty="0">
                <a:solidFill>
                  <a:srgbClr val="000000"/>
                </a:solidFill>
                <a:effectLst/>
                <a:latin typeface="Helvetica Neue" panose="02000503000000020004" pitchFamily="2" charset="0"/>
              </a:rPr>
              <a:t>Presenting our team members </a:t>
            </a:r>
          </a:p>
          <a:p>
            <a:pPr marL="0" marR="0" algn="l">
              <a:spcBef>
                <a:spcPts val="0"/>
              </a:spcBef>
              <a:spcAft>
                <a:spcPts val="0"/>
              </a:spcAft>
            </a:pPr>
            <a:r>
              <a:rPr lang="en-US" sz="1800" b="0" i="0" u="none" strike="noStrike" dirty="0">
                <a:solidFill>
                  <a:srgbClr val="000000"/>
                </a:solidFill>
                <a:effectLst/>
                <a:latin typeface="Helvetica Neue" panose="02000503000000020004" pitchFamily="2" charset="0"/>
              </a:rPr>
              <a:t> </a:t>
            </a:r>
          </a:p>
          <a:p>
            <a:pPr marL="0" marR="0" algn="l">
              <a:spcBef>
                <a:spcPts val="0"/>
              </a:spcBef>
              <a:spcAft>
                <a:spcPts val="0"/>
              </a:spcAft>
            </a:pPr>
            <a:r>
              <a:rPr lang="en-US" sz="1800" b="0" i="0" u="none" strike="noStrike" dirty="0" err="1">
                <a:solidFill>
                  <a:srgbClr val="000000"/>
                </a:solidFill>
                <a:effectLst/>
                <a:latin typeface="Helvetica Neue" panose="02000503000000020004" pitchFamily="2" charset="0"/>
              </a:rPr>
              <a:t>Akshith</a:t>
            </a:r>
            <a:r>
              <a:rPr lang="en-US" sz="1800" b="0" i="0" u="none" strike="noStrike" dirty="0">
                <a:solidFill>
                  <a:srgbClr val="000000"/>
                </a:solidFill>
                <a:effectLst/>
                <a:latin typeface="Helvetica Neue" panose="02000503000000020004" pitchFamily="2" charset="0"/>
              </a:rPr>
              <a:t> </a:t>
            </a:r>
            <a:r>
              <a:rPr lang="en-US" sz="1800" b="0" i="0" u="none" strike="noStrike" dirty="0" err="1">
                <a:solidFill>
                  <a:srgbClr val="000000"/>
                </a:solidFill>
                <a:effectLst/>
                <a:latin typeface="Helvetica Neue" panose="02000503000000020004" pitchFamily="2" charset="0"/>
              </a:rPr>
              <a:t>varadha</a:t>
            </a:r>
            <a:endParaRPr lang="en-US" sz="1800" b="0" i="0" u="none" strike="noStrike" dirty="0">
              <a:solidFill>
                <a:srgbClr val="000000"/>
              </a:solidFill>
              <a:effectLst/>
              <a:latin typeface="Helvetica Neue" panose="02000503000000020004" pitchFamily="2" charset="0"/>
            </a:endParaRPr>
          </a:p>
          <a:p>
            <a:pPr marL="0" marR="0" algn="l">
              <a:spcBef>
                <a:spcPts val="0"/>
              </a:spcBef>
              <a:spcAft>
                <a:spcPts val="0"/>
              </a:spcAft>
            </a:pPr>
            <a:r>
              <a:rPr lang="en-US" sz="1800" b="0" i="0" u="none" strike="noStrike" dirty="0">
                <a:solidFill>
                  <a:srgbClr val="000000"/>
                </a:solidFill>
                <a:effectLst/>
                <a:latin typeface="Helvetica Neue" panose="02000503000000020004" pitchFamily="2" charset="0"/>
              </a:rPr>
              <a:t> </a:t>
            </a:r>
          </a:p>
          <a:p>
            <a:pPr marL="0" marR="0" algn="l">
              <a:spcBef>
                <a:spcPts val="0"/>
              </a:spcBef>
              <a:spcAft>
                <a:spcPts val="0"/>
              </a:spcAft>
            </a:pPr>
            <a:r>
              <a:rPr lang="en-US" sz="1800" b="0" i="0" u="none" strike="noStrike" dirty="0">
                <a:solidFill>
                  <a:srgbClr val="000000"/>
                </a:solidFill>
                <a:effectLst/>
                <a:latin typeface="Helvetica Neue" panose="02000503000000020004" pitchFamily="2" charset="0"/>
              </a:rPr>
              <a:t>Esha Kumari</a:t>
            </a:r>
          </a:p>
          <a:p>
            <a:pPr marL="0" marR="0" algn="l">
              <a:spcBef>
                <a:spcPts val="0"/>
              </a:spcBef>
              <a:spcAft>
                <a:spcPts val="0"/>
              </a:spcAft>
            </a:pPr>
            <a:r>
              <a:rPr lang="en-US" sz="1800" b="0" i="0" u="none" strike="noStrike" dirty="0">
                <a:solidFill>
                  <a:srgbClr val="000000"/>
                </a:solidFill>
                <a:effectLst/>
                <a:latin typeface="Helvetica Neue" panose="02000503000000020004" pitchFamily="2" charset="0"/>
              </a:rPr>
              <a:t> </a:t>
            </a:r>
          </a:p>
          <a:p>
            <a:pPr marL="0" marR="0" algn="l">
              <a:spcBef>
                <a:spcPts val="0"/>
              </a:spcBef>
              <a:spcAft>
                <a:spcPts val="0"/>
              </a:spcAft>
            </a:pPr>
            <a:r>
              <a:rPr lang="en-US" sz="1800" b="0" i="0" u="none" strike="noStrike" dirty="0">
                <a:solidFill>
                  <a:srgbClr val="000000"/>
                </a:solidFill>
                <a:effectLst/>
                <a:latin typeface="Helvetica Neue" panose="02000503000000020004" pitchFamily="2" charset="0"/>
              </a:rPr>
              <a:t>Pranay Kumar</a:t>
            </a:r>
          </a:p>
          <a:p>
            <a:pPr marL="0" marR="0" algn="l">
              <a:spcBef>
                <a:spcPts val="0"/>
              </a:spcBef>
              <a:spcAft>
                <a:spcPts val="0"/>
              </a:spcAft>
            </a:pPr>
            <a:r>
              <a:rPr lang="en-US" sz="1800" b="0" i="0" u="none" strike="noStrike" dirty="0">
                <a:solidFill>
                  <a:srgbClr val="000000"/>
                </a:solidFill>
                <a:effectLst/>
                <a:latin typeface="Helvetica Neue" panose="02000503000000020004" pitchFamily="2" charset="0"/>
              </a:rPr>
              <a:t> </a:t>
            </a:r>
          </a:p>
          <a:p>
            <a:pPr marL="0" marR="0" algn="l">
              <a:spcBef>
                <a:spcPts val="0"/>
              </a:spcBef>
              <a:spcAft>
                <a:spcPts val="0"/>
              </a:spcAft>
            </a:pPr>
            <a:r>
              <a:rPr lang="en-US" sz="1800" b="0" i="0" u="none" strike="noStrike" dirty="0">
                <a:solidFill>
                  <a:srgbClr val="000000"/>
                </a:solidFill>
                <a:effectLst/>
                <a:latin typeface="Helvetica Neue" panose="02000503000000020004" pitchFamily="2" charset="0"/>
              </a:rPr>
              <a:t>Sai Goutham </a:t>
            </a:r>
          </a:p>
          <a:p>
            <a:pPr marL="0" marR="0" algn="l">
              <a:spcBef>
                <a:spcPts val="0"/>
              </a:spcBef>
              <a:spcAft>
                <a:spcPts val="0"/>
              </a:spcAft>
            </a:pPr>
            <a:r>
              <a:rPr lang="en-US" sz="1800" b="0" i="0" u="none" strike="noStrike" dirty="0">
                <a:solidFill>
                  <a:srgbClr val="000000"/>
                </a:solidFill>
                <a:effectLst/>
                <a:latin typeface="Helvetica Neue" panose="02000503000000020004" pitchFamily="2" charset="0"/>
              </a:rPr>
              <a:t> </a:t>
            </a:r>
          </a:p>
          <a:p>
            <a:pPr marL="0" marR="0" algn="l">
              <a:spcBef>
                <a:spcPts val="0"/>
              </a:spcBef>
              <a:spcAft>
                <a:spcPts val="0"/>
              </a:spcAft>
            </a:pPr>
            <a:r>
              <a:rPr lang="en-US" sz="1800" b="0" i="0" u="none" strike="noStrike" dirty="0">
                <a:solidFill>
                  <a:srgbClr val="000000"/>
                </a:solidFill>
                <a:effectLst/>
                <a:latin typeface="Helvetica Neue" panose="02000503000000020004" pitchFamily="2" charset="0"/>
              </a:rPr>
              <a:t>Srinu Swami</a:t>
            </a:r>
          </a:p>
          <a:p>
            <a:endParaRPr lang="en-US" dirty="0"/>
          </a:p>
        </p:txBody>
      </p:sp>
      <p:sp>
        <p:nvSpPr>
          <p:cNvPr id="4" name="Slide Number Placeholder 3"/>
          <p:cNvSpPr>
            <a:spLocks noGrp="1"/>
          </p:cNvSpPr>
          <p:nvPr>
            <p:ph type="sldNum" sz="quarter" idx="5"/>
          </p:nvPr>
        </p:nvSpPr>
        <p:spPr/>
        <p:txBody>
          <a:bodyPr/>
          <a:lstStyle/>
          <a:p>
            <a:fld id="{9793EF03-22B3-4D84-BCA5-6A354AE3FB70}" type="slidenum">
              <a:rPr lang="en-US" smtClean="0"/>
              <a:t>1</a:t>
            </a:fld>
            <a:endParaRPr lang="en-US"/>
          </a:p>
        </p:txBody>
      </p:sp>
    </p:spTree>
    <p:extLst>
      <p:ext uri="{BB962C8B-B14F-4D97-AF65-F5344CB8AC3E}">
        <p14:creationId xmlns:p14="http://schemas.microsoft.com/office/powerpoint/2010/main" val="547296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effectLst/>
                <a:latin typeface="Helvetica Neue" panose="02000503000000020004" pitchFamily="2" charset="0"/>
              </a:rPr>
              <a:t>Now lets do guess estimate on the loss insured to the crocs due to return orders.</a:t>
            </a:r>
          </a:p>
          <a:p>
            <a:br>
              <a:rPr lang="en-US" dirty="0">
                <a:solidFill>
                  <a:srgbClr val="000000"/>
                </a:solidFill>
                <a:effectLst/>
                <a:latin typeface="Helvetica Neue" panose="02000503000000020004" pitchFamily="2" charset="0"/>
              </a:rPr>
            </a:br>
            <a:endParaRPr lang="en-US" dirty="0">
              <a:solidFill>
                <a:srgbClr val="000000"/>
              </a:solidFill>
              <a:effectLst/>
              <a:latin typeface="Helvetica Neue" panose="02000503000000020004" pitchFamily="2" charset="0"/>
            </a:endParaRPr>
          </a:p>
          <a:p>
            <a:r>
              <a:rPr lang="en-US" dirty="0">
                <a:solidFill>
                  <a:srgbClr val="000000"/>
                </a:solidFill>
                <a:effectLst/>
                <a:latin typeface="Helvetica Neue" panose="02000503000000020004" pitchFamily="2" charset="0"/>
              </a:rPr>
              <a:t>These are hypothetical assumptions. </a:t>
            </a:r>
          </a:p>
          <a:p>
            <a:br>
              <a:rPr lang="en-US" dirty="0">
                <a:solidFill>
                  <a:srgbClr val="000000"/>
                </a:solidFill>
                <a:effectLst/>
                <a:latin typeface="Helvetica Neue" panose="02000503000000020004" pitchFamily="2" charset="0"/>
              </a:rPr>
            </a:br>
            <a:endParaRPr lang="en-US" dirty="0">
              <a:solidFill>
                <a:srgbClr val="000000"/>
              </a:solidFill>
              <a:effectLst/>
              <a:latin typeface="Helvetica Neue" panose="02000503000000020004" pitchFamily="2" charset="0"/>
            </a:endParaRPr>
          </a:p>
          <a:p>
            <a:r>
              <a:rPr lang="en-US" dirty="0">
                <a:solidFill>
                  <a:srgbClr val="000000"/>
                </a:solidFill>
                <a:effectLst/>
                <a:latin typeface="Helvetica Neue" panose="02000503000000020004" pitchFamily="2" charset="0"/>
              </a:rPr>
              <a:t>Let item cost be 35$</a:t>
            </a:r>
          </a:p>
          <a:p>
            <a:r>
              <a:rPr lang="en-US" dirty="0">
                <a:solidFill>
                  <a:srgbClr val="000000"/>
                </a:solidFill>
                <a:effectLst/>
                <a:latin typeface="Helvetica Neue" panose="02000503000000020004" pitchFamily="2" charset="0"/>
              </a:rPr>
              <a:t>Number of orders be 408</a:t>
            </a:r>
          </a:p>
          <a:p>
            <a:r>
              <a:rPr lang="en-US" dirty="0">
                <a:solidFill>
                  <a:srgbClr val="000000"/>
                </a:solidFill>
                <a:effectLst/>
                <a:latin typeface="Helvetica Neue" panose="02000503000000020004" pitchFamily="2" charset="0"/>
              </a:rPr>
              <a:t>And 70% of of the customers returned orders due to fitting issues.</a:t>
            </a:r>
          </a:p>
          <a:p>
            <a:br>
              <a:rPr lang="en-US" dirty="0">
                <a:solidFill>
                  <a:srgbClr val="000000"/>
                </a:solidFill>
                <a:effectLst/>
                <a:latin typeface="Helvetica Neue" panose="02000503000000020004" pitchFamily="2" charset="0"/>
              </a:rPr>
            </a:br>
            <a:endParaRPr lang="en-US" dirty="0">
              <a:solidFill>
                <a:srgbClr val="000000"/>
              </a:solidFill>
              <a:effectLst/>
              <a:latin typeface="Helvetica Neue" panose="02000503000000020004" pitchFamily="2" charset="0"/>
            </a:endParaRPr>
          </a:p>
          <a:p>
            <a:r>
              <a:rPr lang="en-US" dirty="0">
                <a:solidFill>
                  <a:srgbClr val="000000"/>
                </a:solidFill>
                <a:effectLst/>
                <a:latin typeface="Helvetica Neue" panose="02000503000000020004" pitchFamily="2" charset="0"/>
              </a:rPr>
              <a:t>Estimated indirect loss to crocs would be around $10K.</a:t>
            </a:r>
          </a:p>
          <a:p>
            <a:endParaRPr lang="en-US" dirty="0">
              <a:solidFill>
                <a:srgbClr val="000000"/>
              </a:solidFill>
              <a:effectLst/>
              <a:latin typeface="Helvetica Neue" panose="02000503000000020004" pitchFamily="2" charset="0"/>
            </a:endParaRPr>
          </a:p>
          <a:p>
            <a:r>
              <a:rPr lang="en-US" dirty="0">
                <a:solidFill>
                  <a:srgbClr val="000000"/>
                </a:solidFill>
                <a:effectLst/>
                <a:latin typeface="Helvetica Neue" panose="02000503000000020004" pitchFamily="2" charset="0"/>
              </a:rPr>
              <a:t>This isn’t direct loss to brand because, loss here could be other factors such as Delivery cost, restocking cost, out of time validation of design. </a:t>
            </a:r>
          </a:p>
          <a:p>
            <a:br>
              <a:rPr lang="en-US" dirty="0">
                <a:solidFill>
                  <a:srgbClr val="000000"/>
                </a:solidFill>
                <a:effectLst/>
                <a:latin typeface="Helvetica Neue" panose="02000503000000020004" pitchFamily="2" charset="0"/>
              </a:rPr>
            </a:br>
            <a:endParaRPr lang="en-US" dirty="0">
              <a:solidFill>
                <a:srgbClr val="000000"/>
              </a:solidFill>
              <a:effectLst/>
              <a:latin typeface="Helvetica Neue" panose="02000503000000020004" pitchFamily="2" charset="0"/>
            </a:endParaRPr>
          </a:p>
          <a:p>
            <a:r>
              <a:rPr lang="en-US" dirty="0">
                <a:solidFill>
                  <a:srgbClr val="000000"/>
                </a:solidFill>
                <a:effectLst/>
                <a:latin typeface="Helvetica Neue" panose="02000503000000020004" pitchFamily="2" charset="0"/>
              </a:rPr>
              <a:t>Moreover there are high chance that customer will not come back to purchase crocs again. As domino effect company can see drop in customer retention rate and drop in revenue as well. </a:t>
            </a:r>
          </a:p>
          <a:p>
            <a:endParaRPr lang="en-US" dirty="0">
              <a:solidFill>
                <a:srgbClr val="000000"/>
              </a:solidFill>
              <a:effectLst/>
              <a:latin typeface="Helvetica Neue" panose="02000503000000020004" pitchFamily="2" charset="0"/>
            </a:endParaRPr>
          </a:p>
          <a:p>
            <a:endParaRPr lang="en-US" dirty="0"/>
          </a:p>
        </p:txBody>
      </p:sp>
      <p:sp>
        <p:nvSpPr>
          <p:cNvPr id="4" name="Slide Number Placeholder 3"/>
          <p:cNvSpPr>
            <a:spLocks noGrp="1"/>
          </p:cNvSpPr>
          <p:nvPr>
            <p:ph type="sldNum" sz="quarter" idx="5"/>
          </p:nvPr>
        </p:nvSpPr>
        <p:spPr/>
        <p:txBody>
          <a:bodyPr/>
          <a:lstStyle/>
          <a:p>
            <a:fld id="{9793EF03-22B3-4D84-BCA5-6A354AE3FB70}" type="slidenum">
              <a:rPr lang="en-US" smtClean="0"/>
              <a:t>11</a:t>
            </a:fld>
            <a:endParaRPr lang="en-US"/>
          </a:p>
        </p:txBody>
      </p:sp>
    </p:spTree>
    <p:extLst>
      <p:ext uri="{BB962C8B-B14F-4D97-AF65-F5344CB8AC3E}">
        <p14:creationId xmlns:p14="http://schemas.microsoft.com/office/powerpoint/2010/main" val="20908363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solidFill>
                  <a:srgbClr val="000000"/>
                </a:solidFill>
                <a:effectLst/>
                <a:latin typeface="Helvetica Neue" panose="02000503000000020004" pitchFamily="2" charset="0"/>
              </a:rPr>
            </a:br>
            <a:endParaRPr lang="en-US" dirty="0">
              <a:solidFill>
                <a:srgbClr val="000000"/>
              </a:solidFill>
              <a:effectLst/>
              <a:latin typeface="Helvetica Neue" panose="02000503000000020004" pitchFamily="2" charset="0"/>
            </a:endParaRPr>
          </a:p>
          <a:p>
            <a:r>
              <a:rPr lang="en-US" dirty="0">
                <a:solidFill>
                  <a:srgbClr val="000000"/>
                </a:solidFill>
                <a:effectLst/>
                <a:latin typeface="Helvetica Neue" panose="02000503000000020004" pitchFamily="2" charset="0"/>
              </a:rPr>
              <a:t>Now Using Economic Design specification in Taguchi law.</a:t>
            </a:r>
          </a:p>
          <a:p>
            <a:br>
              <a:rPr lang="en-US" dirty="0">
                <a:solidFill>
                  <a:srgbClr val="000000"/>
                </a:solidFill>
                <a:effectLst/>
                <a:latin typeface="Helvetica Neue" panose="02000503000000020004" pitchFamily="2" charset="0"/>
              </a:rPr>
            </a:br>
            <a:endParaRPr lang="en-US" dirty="0">
              <a:solidFill>
                <a:srgbClr val="000000"/>
              </a:solidFill>
              <a:effectLst/>
              <a:latin typeface="Helvetica Neue" panose="02000503000000020004" pitchFamily="2" charset="0"/>
            </a:endParaRPr>
          </a:p>
          <a:p>
            <a:r>
              <a:rPr lang="en-US" dirty="0">
                <a:solidFill>
                  <a:srgbClr val="000000"/>
                </a:solidFill>
                <a:effectLst/>
                <a:latin typeface="Helvetica Neue" panose="02000503000000020004" pitchFamily="2" charset="0"/>
              </a:rPr>
              <a:t>Lets determine the break even design specification for crocs that the design team can take in consideration in manufacturing the products . </a:t>
            </a:r>
          </a:p>
          <a:p>
            <a:br>
              <a:rPr lang="en-US" dirty="0">
                <a:solidFill>
                  <a:srgbClr val="000000"/>
                </a:solidFill>
                <a:effectLst/>
                <a:latin typeface="Helvetica Neue" panose="02000503000000020004" pitchFamily="2" charset="0"/>
              </a:rPr>
            </a:br>
            <a:endParaRPr lang="en-US" dirty="0">
              <a:solidFill>
                <a:srgbClr val="000000"/>
              </a:solidFill>
              <a:effectLst/>
              <a:latin typeface="Helvetica Neue" panose="02000503000000020004" pitchFamily="2" charset="0"/>
            </a:endParaRPr>
          </a:p>
          <a:p>
            <a:br>
              <a:rPr lang="en-US" dirty="0">
                <a:solidFill>
                  <a:srgbClr val="000000"/>
                </a:solidFill>
                <a:effectLst/>
                <a:latin typeface="Helvetica Neue" panose="02000503000000020004" pitchFamily="2" charset="0"/>
              </a:rPr>
            </a:br>
            <a:endParaRPr lang="en-US" dirty="0">
              <a:solidFill>
                <a:srgbClr val="000000"/>
              </a:solidFill>
              <a:effectLst/>
              <a:latin typeface="Helvetica Neue" panose="02000503000000020004" pitchFamily="2" charset="0"/>
            </a:endParaRPr>
          </a:p>
          <a:p>
            <a:r>
              <a:rPr lang="en-US" dirty="0">
                <a:solidFill>
                  <a:srgbClr val="000000"/>
                </a:solidFill>
                <a:effectLst/>
                <a:latin typeface="Helvetica Neue" panose="02000503000000020004" pitchFamily="2" charset="0"/>
              </a:rPr>
              <a:t>Let’s assume that target specification are currently 22.86 </a:t>
            </a:r>
            <a:r>
              <a:rPr lang="en-US" dirty="0" err="1">
                <a:solidFill>
                  <a:srgbClr val="000000"/>
                </a:solidFill>
                <a:effectLst/>
                <a:latin typeface="Helvetica Neue" panose="02000503000000020004" pitchFamily="2" charset="0"/>
              </a:rPr>
              <a:t>cms</a:t>
            </a:r>
            <a:r>
              <a:rPr lang="en-US" dirty="0">
                <a:solidFill>
                  <a:srgbClr val="000000"/>
                </a:solidFill>
                <a:effectLst/>
                <a:latin typeface="Helvetica Neue" panose="02000503000000020004" pitchFamily="2" charset="0"/>
              </a:rPr>
              <a:t> </a:t>
            </a:r>
            <a:r>
              <a:rPr lang="en-US" dirty="0" err="1">
                <a:solidFill>
                  <a:srgbClr val="000000"/>
                </a:solidFill>
                <a:effectLst/>
                <a:latin typeface="Helvetica Neue" panose="02000503000000020004" pitchFamily="2" charset="0"/>
              </a:rPr>
              <a:t>ie</a:t>
            </a:r>
            <a:r>
              <a:rPr lang="en-US" dirty="0">
                <a:solidFill>
                  <a:srgbClr val="000000"/>
                </a:solidFill>
                <a:effectLst/>
                <a:latin typeface="Helvetica Neue" panose="02000503000000020004" pitchFamily="2" charset="0"/>
              </a:rPr>
              <a:t> 9inches size of clog.</a:t>
            </a:r>
          </a:p>
          <a:p>
            <a:br>
              <a:rPr lang="en-US" dirty="0">
                <a:solidFill>
                  <a:srgbClr val="000000"/>
                </a:solidFill>
                <a:effectLst/>
                <a:latin typeface="Helvetica Neue" panose="02000503000000020004" pitchFamily="2" charset="0"/>
              </a:rPr>
            </a:br>
            <a:endParaRPr lang="en-US" dirty="0">
              <a:solidFill>
                <a:srgbClr val="000000"/>
              </a:solidFill>
              <a:effectLst/>
              <a:latin typeface="Helvetica Neue" panose="02000503000000020004" pitchFamily="2" charset="0"/>
            </a:endParaRPr>
          </a:p>
          <a:p>
            <a:r>
              <a:rPr lang="en-US" dirty="0">
                <a:solidFill>
                  <a:srgbClr val="000000"/>
                </a:solidFill>
                <a:effectLst/>
                <a:latin typeface="Helvetica Neue" panose="02000503000000020004" pitchFamily="2" charset="0"/>
              </a:rPr>
              <a:t>Let the Cost be $35</a:t>
            </a:r>
          </a:p>
          <a:p>
            <a:br>
              <a:rPr lang="en-US" dirty="0">
                <a:solidFill>
                  <a:srgbClr val="000000"/>
                </a:solidFill>
                <a:effectLst/>
                <a:latin typeface="Helvetica Neue" panose="02000503000000020004" pitchFamily="2" charset="0"/>
              </a:rPr>
            </a:br>
            <a:endParaRPr lang="en-US" dirty="0">
              <a:solidFill>
                <a:srgbClr val="000000"/>
              </a:solidFill>
              <a:effectLst/>
              <a:latin typeface="Helvetica Neue" panose="02000503000000020004" pitchFamily="2" charset="0"/>
            </a:endParaRPr>
          </a:p>
          <a:p>
            <a:r>
              <a:rPr lang="en-US" dirty="0">
                <a:solidFill>
                  <a:srgbClr val="000000"/>
                </a:solidFill>
                <a:effectLst/>
                <a:latin typeface="Helvetica Neue" panose="02000503000000020004" pitchFamily="2" charset="0"/>
              </a:rPr>
              <a:t>And </a:t>
            </a:r>
          </a:p>
          <a:p>
            <a:br>
              <a:rPr lang="en-US" dirty="0">
                <a:solidFill>
                  <a:srgbClr val="000000"/>
                </a:solidFill>
                <a:effectLst/>
                <a:latin typeface="Helvetica Neue" panose="02000503000000020004" pitchFamily="2" charset="0"/>
              </a:rPr>
            </a:br>
            <a:endParaRPr lang="en-US" dirty="0">
              <a:solidFill>
                <a:srgbClr val="000000"/>
              </a:solidFill>
              <a:effectLst/>
              <a:latin typeface="Helvetica Neue" panose="02000503000000020004" pitchFamily="2" charset="0"/>
            </a:endParaRPr>
          </a:p>
          <a:p>
            <a:r>
              <a:rPr lang="en-US" dirty="0">
                <a:solidFill>
                  <a:srgbClr val="000000"/>
                </a:solidFill>
                <a:effectLst/>
                <a:latin typeface="Helvetica Neue" panose="02000503000000020004" pitchFamily="2" charset="0"/>
              </a:rPr>
              <a:t>Loss estimated is $6</a:t>
            </a:r>
          </a:p>
          <a:p>
            <a:br>
              <a:rPr lang="en-US" dirty="0">
                <a:solidFill>
                  <a:srgbClr val="000000"/>
                </a:solidFill>
                <a:effectLst/>
                <a:latin typeface="Helvetica Neue" panose="02000503000000020004" pitchFamily="2" charset="0"/>
              </a:rPr>
            </a:br>
            <a:endParaRPr lang="en-US" dirty="0">
              <a:solidFill>
                <a:srgbClr val="000000"/>
              </a:solidFill>
              <a:effectLst/>
              <a:latin typeface="Helvetica Neue" panose="02000503000000020004" pitchFamily="2" charset="0"/>
            </a:endParaRPr>
          </a:p>
          <a:p>
            <a:r>
              <a:rPr lang="en-US" dirty="0">
                <a:solidFill>
                  <a:srgbClr val="000000"/>
                </a:solidFill>
                <a:effectLst/>
                <a:latin typeface="Helvetica Neue" panose="02000503000000020004" pitchFamily="2" charset="0"/>
              </a:rPr>
              <a:t>Now the Taguchi law suggests us that the if the design of the product was built around 23.27 </a:t>
            </a:r>
            <a:r>
              <a:rPr lang="en-US" dirty="0" err="1">
                <a:solidFill>
                  <a:srgbClr val="000000"/>
                </a:solidFill>
                <a:effectLst/>
                <a:latin typeface="Helvetica Neue" panose="02000503000000020004" pitchFamily="2" charset="0"/>
              </a:rPr>
              <a:t>cms</a:t>
            </a:r>
            <a:r>
              <a:rPr lang="en-US" dirty="0">
                <a:solidFill>
                  <a:srgbClr val="000000"/>
                </a:solidFill>
                <a:effectLst/>
                <a:latin typeface="Helvetica Neue" panose="02000503000000020004" pitchFamily="2" charset="0"/>
              </a:rPr>
              <a:t> which is 9.14 inches that would have mitigated risk of returning due to fitting issue.</a:t>
            </a:r>
          </a:p>
          <a:p>
            <a:br>
              <a:rPr lang="en-US" dirty="0">
                <a:solidFill>
                  <a:srgbClr val="000000"/>
                </a:solidFill>
                <a:effectLst/>
                <a:latin typeface="Helvetica Neue" panose="02000503000000020004" pitchFamily="2" charset="0"/>
              </a:rPr>
            </a:br>
            <a:endParaRPr lang="en-US" dirty="0">
              <a:solidFill>
                <a:srgbClr val="000000"/>
              </a:solidFill>
              <a:effectLst/>
              <a:latin typeface="Helvetica Neue" panose="02000503000000020004" pitchFamily="2" charset="0"/>
            </a:endParaRPr>
          </a:p>
          <a:p>
            <a:r>
              <a:rPr lang="en-US" dirty="0">
                <a:solidFill>
                  <a:srgbClr val="000000"/>
                </a:solidFill>
                <a:effectLst/>
                <a:latin typeface="Helvetica Neue" panose="02000503000000020004" pitchFamily="2" charset="0"/>
              </a:rPr>
              <a:t>From this insight , Design team can also take mid sizes in consideration while manufacturing the products.</a:t>
            </a:r>
          </a:p>
          <a:p>
            <a:endParaRPr lang="en-US" dirty="0"/>
          </a:p>
        </p:txBody>
      </p:sp>
      <p:sp>
        <p:nvSpPr>
          <p:cNvPr id="4" name="Slide Number Placeholder 3"/>
          <p:cNvSpPr>
            <a:spLocks noGrp="1"/>
          </p:cNvSpPr>
          <p:nvPr>
            <p:ph type="sldNum" sz="quarter" idx="5"/>
          </p:nvPr>
        </p:nvSpPr>
        <p:spPr/>
        <p:txBody>
          <a:bodyPr/>
          <a:lstStyle/>
          <a:p>
            <a:fld id="{9793EF03-22B3-4D84-BCA5-6A354AE3FB70}" type="slidenum">
              <a:rPr lang="en-US" smtClean="0"/>
              <a:t>12</a:t>
            </a:fld>
            <a:endParaRPr lang="en-US"/>
          </a:p>
        </p:txBody>
      </p:sp>
    </p:spTree>
    <p:extLst>
      <p:ext uri="{BB962C8B-B14F-4D97-AF65-F5344CB8AC3E}">
        <p14:creationId xmlns:p14="http://schemas.microsoft.com/office/powerpoint/2010/main" val="35835405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sz="1200" b="1" i="0" dirty="0">
                <a:solidFill>
                  <a:srgbClr val="374151"/>
                </a:solidFill>
                <a:effectLst/>
                <a:latin typeface="Söhne"/>
              </a:rPr>
              <a:t>Utilize Customer Feedback:</a:t>
            </a:r>
            <a:endParaRPr lang="en-US" sz="1200" b="0" i="0" dirty="0">
              <a:solidFill>
                <a:srgbClr val="374151"/>
              </a:solidFill>
              <a:effectLst/>
              <a:latin typeface="Söhne"/>
            </a:endParaRPr>
          </a:p>
          <a:p>
            <a:pPr marL="742950" lvl="1" indent="-285750" algn="l">
              <a:buFont typeface="+mj-lt"/>
              <a:buAutoNum type="arabicPeriod"/>
            </a:pPr>
            <a:r>
              <a:rPr lang="en-US" sz="1200" b="0" i="0" dirty="0">
                <a:solidFill>
                  <a:srgbClr val="374151"/>
                </a:solidFill>
                <a:effectLst/>
                <a:latin typeface="Söhne"/>
              </a:rPr>
              <a:t>Actively gather and analyze customer feedback on sizing. Leverage this information to make data-driven adjustments to sizing standards and address specific customer concerns.</a:t>
            </a:r>
          </a:p>
          <a:p>
            <a:pPr marL="742950" lvl="1" indent="-285750" algn="l">
              <a:buFont typeface="+mj-lt"/>
              <a:buAutoNum type="arabicPeriod"/>
            </a:pPr>
            <a:endParaRPr lang="en-US" sz="1200" b="0" i="0" dirty="0">
              <a:solidFill>
                <a:srgbClr val="374151"/>
              </a:solidFill>
              <a:effectLst/>
              <a:latin typeface="Söhne"/>
            </a:endParaRPr>
          </a:p>
          <a:p>
            <a:pPr algn="l">
              <a:buFont typeface="+mj-lt"/>
              <a:buAutoNum type="arabicPeriod"/>
            </a:pPr>
            <a:r>
              <a:rPr lang="en-US" sz="1200" b="1" i="0" dirty="0">
                <a:solidFill>
                  <a:srgbClr val="374151"/>
                </a:solidFill>
                <a:effectLst/>
                <a:latin typeface="Söhne"/>
              </a:rPr>
              <a:t>Provide Detailed Online Sizing Information:</a:t>
            </a:r>
            <a:endParaRPr lang="en-US" sz="1200" b="0" i="0" dirty="0">
              <a:solidFill>
                <a:srgbClr val="374151"/>
              </a:solidFill>
              <a:effectLst/>
              <a:latin typeface="Söhne"/>
            </a:endParaRPr>
          </a:p>
          <a:p>
            <a:pPr marL="742950" lvl="1" indent="-285750" algn="l">
              <a:buFont typeface="+mj-lt"/>
              <a:buAutoNum type="arabicPeriod"/>
            </a:pPr>
            <a:r>
              <a:rPr lang="en-US" sz="1200" b="0" i="0" dirty="0">
                <a:solidFill>
                  <a:srgbClr val="374151"/>
                </a:solidFill>
                <a:effectLst/>
                <a:latin typeface="Söhne"/>
              </a:rPr>
              <a:t>Enhance the online shopping experience by providing detailed sizing information for each Crocs style. Include fit guides, material details, and customer reviews to help customers make informed decisions.</a:t>
            </a:r>
          </a:p>
          <a:p>
            <a:pPr algn="l">
              <a:buFont typeface="+mj-lt"/>
              <a:buAutoNum type="arabicPeriod"/>
            </a:pPr>
            <a:r>
              <a:rPr lang="en-US" sz="1200" b="1" i="0" dirty="0">
                <a:solidFill>
                  <a:srgbClr val="374151"/>
                </a:solidFill>
                <a:effectLst/>
                <a:latin typeface="Söhne"/>
              </a:rPr>
              <a:t>Transparent Communication:</a:t>
            </a:r>
            <a:endParaRPr lang="en-US" sz="1200" b="0" i="0" dirty="0">
              <a:solidFill>
                <a:srgbClr val="374151"/>
              </a:solidFill>
              <a:effectLst/>
              <a:latin typeface="Söhne"/>
            </a:endParaRPr>
          </a:p>
          <a:p>
            <a:pPr marL="742950" lvl="1" indent="-285750" algn="l">
              <a:buFont typeface="+mj-lt"/>
              <a:buAutoNum type="arabicPeriod"/>
            </a:pPr>
            <a:r>
              <a:rPr lang="en-US" sz="1200" b="0" i="0" dirty="0">
                <a:solidFill>
                  <a:srgbClr val="374151"/>
                </a:solidFill>
                <a:effectLst/>
                <a:latin typeface="Söhne"/>
              </a:rPr>
              <a:t>Clearly communicate any variations in sizing for specific styles and provide guidance on how customers can choose the right size based on their preferences and foot shape.</a:t>
            </a:r>
          </a:p>
          <a:p>
            <a:pPr algn="l"/>
            <a:r>
              <a:rPr lang="en-US" sz="1200" b="1" i="0" dirty="0">
                <a:solidFill>
                  <a:srgbClr val="374151"/>
                </a:solidFill>
                <a:effectLst/>
                <a:latin typeface="Söhne"/>
              </a:rPr>
              <a:t>4.Conduct Market Research:</a:t>
            </a:r>
            <a:endParaRPr lang="en-US" sz="1200" b="0" i="0" dirty="0">
              <a:solidFill>
                <a:srgbClr val="374151"/>
              </a:solidFill>
              <a:effectLst/>
              <a:latin typeface="Söhne"/>
            </a:endParaRPr>
          </a:p>
          <a:p>
            <a:pPr algn="l">
              <a:buFont typeface="Arial" panose="020B0604020202020204" pitchFamily="34" charset="0"/>
              <a:buNone/>
            </a:pPr>
            <a:r>
              <a:rPr lang="en-US" sz="1200" b="0" i="0" dirty="0">
                <a:solidFill>
                  <a:srgbClr val="374151"/>
                </a:solidFill>
                <a:effectLst/>
                <a:latin typeface="Söhne"/>
              </a:rPr>
              <a:t>             Stay informed about market trends and customer preferences related to sizing. Adjust sizing standards based on evolving fashion trends while ensuring consistency and comfort.</a:t>
            </a:r>
          </a:p>
          <a:p>
            <a:pPr algn="l"/>
            <a:r>
              <a:rPr lang="en-US" sz="1200" b="1" i="0" dirty="0">
                <a:solidFill>
                  <a:srgbClr val="374151"/>
                </a:solidFill>
                <a:effectLst/>
                <a:latin typeface="Söhne"/>
              </a:rPr>
              <a:t>5.Enhance Quality Control Processes:</a:t>
            </a:r>
            <a:endParaRPr lang="en-US" sz="1200" b="0" i="0" dirty="0">
              <a:solidFill>
                <a:srgbClr val="374151"/>
              </a:solidFill>
              <a:effectLst/>
              <a:latin typeface="Söhne"/>
            </a:endParaRPr>
          </a:p>
          <a:p>
            <a:pPr algn="l">
              <a:buFont typeface="Arial" panose="020B0604020202020204" pitchFamily="34" charset="0"/>
              <a:buNone/>
            </a:pPr>
            <a:r>
              <a:rPr lang="en-US" sz="1200" b="0" i="0" dirty="0">
                <a:solidFill>
                  <a:srgbClr val="374151"/>
                </a:solidFill>
                <a:effectLst/>
                <a:latin typeface="Söhne"/>
              </a:rPr>
              <a:t>             Strengthen quality control measures during the sizing phase to detect and rectify variations early in the production process. Regularly audit and update these processes to maintain accuracy.</a:t>
            </a:r>
          </a:p>
          <a:p>
            <a:endParaRPr lang="en-US" dirty="0"/>
          </a:p>
        </p:txBody>
      </p:sp>
      <p:sp>
        <p:nvSpPr>
          <p:cNvPr id="4" name="Slide Number Placeholder 3"/>
          <p:cNvSpPr>
            <a:spLocks noGrp="1"/>
          </p:cNvSpPr>
          <p:nvPr>
            <p:ph type="sldNum" sz="quarter" idx="5"/>
          </p:nvPr>
        </p:nvSpPr>
        <p:spPr/>
        <p:txBody>
          <a:bodyPr/>
          <a:lstStyle/>
          <a:p>
            <a:fld id="{9793EF03-22B3-4D84-BCA5-6A354AE3FB70}" type="slidenum">
              <a:rPr lang="en-US" smtClean="0"/>
              <a:t>13</a:t>
            </a:fld>
            <a:endParaRPr lang="en-US"/>
          </a:p>
        </p:txBody>
      </p:sp>
    </p:spTree>
    <p:extLst>
      <p:ext uri="{BB962C8B-B14F-4D97-AF65-F5344CB8AC3E}">
        <p14:creationId xmlns:p14="http://schemas.microsoft.com/office/powerpoint/2010/main" val="22855314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l">
              <a:spcBef>
                <a:spcPts val="0"/>
              </a:spcBef>
              <a:spcAft>
                <a:spcPts val="0"/>
              </a:spcAft>
            </a:pPr>
            <a:r>
              <a:rPr lang="en-US" b="0" i="0" u="none" strike="noStrike" dirty="0">
                <a:solidFill>
                  <a:srgbClr val="2A3140"/>
                </a:solidFill>
                <a:effectLst/>
                <a:latin typeface="Helvetica" pitchFamily="2" charset="0"/>
              </a:rPr>
              <a:t> </a:t>
            </a:r>
          </a:p>
          <a:p>
            <a:pPr marL="0" marR="0" algn="l">
              <a:spcBef>
                <a:spcPts val="0"/>
              </a:spcBef>
              <a:spcAft>
                <a:spcPts val="0"/>
              </a:spcAft>
            </a:pPr>
            <a:r>
              <a:rPr lang="en-US" b="0" i="0" u="none" strike="noStrike" dirty="0">
                <a:solidFill>
                  <a:srgbClr val="2A3140"/>
                </a:solidFill>
                <a:effectLst/>
                <a:latin typeface="Helvetica" pitchFamily="2" charset="0"/>
              </a:rPr>
              <a:t>Company was able to encounter problems faced by customer while purchasing crocs online. </a:t>
            </a:r>
          </a:p>
          <a:p>
            <a:pPr marL="0" marR="0" algn="l">
              <a:spcBef>
                <a:spcPts val="0"/>
              </a:spcBef>
              <a:spcAft>
                <a:spcPts val="0"/>
              </a:spcAft>
            </a:pPr>
            <a:r>
              <a:rPr lang="en-US" b="0" i="0" u="none" strike="noStrike" dirty="0">
                <a:solidFill>
                  <a:srgbClr val="2A3140"/>
                </a:solidFill>
                <a:effectLst/>
                <a:latin typeface="Helvetica" pitchFamily="2" charset="0"/>
              </a:rPr>
              <a:t> </a:t>
            </a:r>
          </a:p>
          <a:p>
            <a:pPr marL="0" marR="0" algn="l">
              <a:spcBef>
                <a:spcPts val="0"/>
              </a:spcBef>
              <a:spcAft>
                <a:spcPts val="0"/>
              </a:spcAft>
            </a:pPr>
            <a:r>
              <a:rPr lang="en-US" b="0" i="0" u="none" strike="noStrike" dirty="0">
                <a:solidFill>
                  <a:srgbClr val="2A3140"/>
                </a:solidFill>
                <a:effectLst/>
                <a:latin typeface="Helvetica" pitchFamily="2" charset="0"/>
              </a:rPr>
              <a:t>Through the data driven approach we got the insights on the customer feedback upon the return order.</a:t>
            </a:r>
          </a:p>
          <a:p>
            <a:pPr marL="0" marR="0" algn="l">
              <a:spcBef>
                <a:spcPts val="0"/>
              </a:spcBef>
              <a:spcAft>
                <a:spcPts val="0"/>
              </a:spcAft>
            </a:pPr>
            <a:r>
              <a:rPr lang="en-US" b="0" i="0" u="none" strike="noStrike" dirty="0">
                <a:solidFill>
                  <a:srgbClr val="2A3140"/>
                </a:solidFill>
                <a:effectLst/>
                <a:latin typeface="Helvetica" pitchFamily="2" charset="0"/>
              </a:rPr>
              <a:t> </a:t>
            </a:r>
          </a:p>
          <a:p>
            <a:pPr marL="0" marR="0" algn="l">
              <a:spcBef>
                <a:spcPts val="0"/>
              </a:spcBef>
              <a:spcAft>
                <a:spcPts val="0"/>
              </a:spcAft>
            </a:pPr>
            <a:r>
              <a:rPr lang="en-US" b="0" i="0" u="none" strike="noStrike" dirty="0">
                <a:solidFill>
                  <a:srgbClr val="2A3140"/>
                </a:solidFill>
                <a:effectLst/>
                <a:latin typeface="Helvetica" pitchFamily="2" charset="0"/>
              </a:rPr>
              <a:t>They were able to utilize tools like P-Chart, Pareto Chart, Fishbone diagram, to find the resolutions and to take crucial decisions. </a:t>
            </a:r>
          </a:p>
          <a:p>
            <a:pPr marL="0" marR="0" algn="l">
              <a:spcBef>
                <a:spcPts val="0"/>
              </a:spcBef>
              <a:spcAft>
                <a:spcPts val="0"/>
              </a:spcAft>
            </a:pPr>
            <a:r>
              <a:rPr lang="en-US" b="0" i="0" u="none" strike="noStrike" dirty="0">
                <a:solidFill>
                  <a:srgbClr val="2A3140"/>
                </a:solidFill>
                <a:effectLst/>
                <a:latin typeface="Helvetica" pitchFamily="2" charset="0"/>
              </a:rPr>
              <a:t> </a:t>
            </a:r>
          </a:p>
          <a:p>
            <a:endParaRPr lang="en-US" dirty="0"/>
          </a:p>
        </p:txBody>
      </p:sp>
      <p:sp>
        <p:nvSpPr>
          <p:cNvPr id="4" name="Slide Number Placeholder 3"/>
          <p:cNvSpPr>
            <a:spLocks noGrp="1"/>
          </p:cNvSpPr>
          <p:nvPr>
            <p:ph type="sldNum" sz="quarter" idx="5"/>
          </p:nvPr>
        </p:nvSpPr>
        <p:spPr/>
        <p:txBody>
          <a:bodyPr/>
          <a:lstStyle/>
          <a:p>
            <a:fld id="{9793EF03-22B3-4D84-BCA5-6A354AE3FB70}" type="slidenum">
              <a:rPr lang="en-US" smtClean="0"/>
              <a:t>14</a:t>
            </a:fld>
            <a:endParaRPr lang="en-US"/>
          </a:p>
        </p:txBody>
      </p:sp>
    </p:spTree>
    <p:extLst>
      <p:ext uri="{BB962C8B-B14F-4D97-AF65-F5344CB8AC3E}">
        <p14:creationId xmlns:p14="http://schemas.microsoft.com/office/powerpoint/2010/main" val="2312318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l">
              <a:spcBef>
                <a:spcPts val="0"/>
              </a:spcBef>
              <a:spcAft>
                <a:spcPts val="0"/>
              </a:spcAft>
            </a:pPr>
            <a:r>
              <a:rPr lang="en-US" sz="1800" b="0" i="0" u="none" strike="noStrike" dirty="0">
                <a:solidFill>
                  <a:srgbClr val="000000"/>
                </a:solidFill>
                <a:effectLst/>
                <a:latin typeface="Helvetica Neue" panose="02000503000000020004" pitchFamily="2" charset="0"/>
              </a:rPr>
              <a:t>Main Challenge for Crocs is  Fitting issues is due to non universal sizing.</a:t>
            </a:r>
          </a:p>
          <a:p>
            <a:pPr marL="0" marR="0" algn="l">
              <a:spcBef>
                <a:spcPts val="0"/>
              </a:spcBef>
              <a:spcAft>
                <a:spcPts val="0"/>
              </a:spcAft>
            </a:pPr>
            <a:r>
              <a:rPr lang="en-US" sz="1800" b="0" i="0" u="none" strike="noStrike" dirty="0">
                <a:solidFill>
                  <a:srgbClr val="000000"/>
                </a:solidFill>
                <a:effectLst/>
                <a:latin typeface="Helvetica Neue" panose="02000503000000020004" pitchFamily="2" charset="0"/>
              </a:rPr>
              <a:t> </a:t>
            </a:r>
          </a:p>
          <a:p>
            <a:pPr marL="0" marR="0" algn="l">
              <a:spcBef>
                <a:spcPts val="0"/>
              </a:spcBef>
              <a:spcAft>
                <a:spcPts val="0"/>
              </a:spcAft>
            </a:pPr>
            <a:r>
              <a:rPr lang="en-US" sz="1800" b="0" i="0" u="none" strike="noStrike" dirty="0">
                <a:solidFill>
                  <a:srgbClr val="000000"/>
                </a:solidFill>
                <a:effectLst/>
                <a:latin typeface="Helvetica Neue" panose="02000503000000020004" pitchFamily="2" charset="0"/>
              </a:rPr>
              <a:t>The primary concern for customers purchasing Crocs online is the inconsistency in sizing. Unlike many footwear brands that follow a universal sizing chart.</a:t>
            </a:r>
          </a:p>
          <a:p>
            <a:pPr marL="0" marR="0" algn="l">
              <a:spcBef>
                <a:spcPts val="0"/>
              </a:spcBef>
              <a:spcAft>
                <a:spcPts val="0"/>
              </a:spcAft>
            </a:pPr>
            <a:r>
              <a:rPr lang="en-US" sz="1800" b="0" i="0" u="none" strike="noStrike" dirty="0">
                <a:solidFill>
                  <a:srgbClr val="000000"/>
                </a:solidFill>
                <a:effectLst/>
                <a:latin typeface="Helvetica Neue" panose="02000503000000020004" pitchFamily="2" charset="0"/>
              </a:rPr>
              <a:t> </a:t>
            </a:r>
          </a:p>
          <a:p>
            <a:pPr marL="0" marR="0" algn="l">
              <a:spcBef>
                <a:spcPts val="0"/>
              </a:spcBef>
              <a:spcAft>
                <a:spcPts val="0"/>
              </a:spcAft>
            </a:pPr>
            <a:r>
              <a:rPr lang="en-US" sz="1800" b="0" i="0" u="none" strike="noStrike" dirty="0">
                <a:solidFill>
                  <a:srgbClr val="000000"/>
                </a:solidFill>
                <a:effectLst/>
                <a:latin typeface="Helvetica Neue" panose="02000503000000020004" pitchFamily="2" charset="0"/>
              </a:rPr>
              <a:t>Crocs may vary in size due to their unique design material. This variance can lead to confusion and uncertainty when customers try to select the correct size remotely. </a:t>
            </a:r>
          </a:p>
          <a:p>
            <a:pPr marL="0" marR="0" algn="l">
              <a:spcBef>
                <a:spcPts val="0"/>
              </a:spcBef>
              <a:spcAft>
                <a:spcPts val="0"/>
              </a:spcAft>
            </a:pPr>
            <a:r>
              <a:rPr lang="en-US" sz="1800" b="0" i="0" u="none" strike="noStrike" dirty="0">
                <a:solidFill>
                  <a:srgbClr val="000000"/>
                </a:solidFill>
                <a:effectLst/>
                <a:latin typeface="Helvetica Neue" panose="02000503000000020004" pitchFamily="2" charset="0"/>
              </a:rPr>
              <a:t> </a:t>
            </a:r>
          </a:p>
          <a:p>
            <a:pPr marL="0" marR="0" algn="l">
              <a:spcBef>
                <a:spcPts val="0"/>
              </a:spcBef>
              <a:spcAft>
                <a:spcPts val="0"/>
              </a:spcAft>
            </a:pPr>
            <a:r>
              <a:rPr lang="en-US" sz="1800" b="0" i="0" u="none" strike="noStrike" dirty="0">
                <a:solidFill>
                  <a:srgbClr val="000000"/>
                </a:solidFill>
                <a:effectLst/>
                <a:latin typeface="Helvetica Neue" panose="02000503000000020004" pitchFamily="2" charset="0"/>
              </a:rPr>
              <a:t>Due to this inconvenience has caused to customers, such as the need to return and exchange products.</a:t>
            </a:r>
          </a:p>
          <a:p>
            <a:pPr marL="0" marR="0" algn="l">
              <a:spcBef>
                <a:spcPts val="0"/>
              </a:spcBef>
              <a:spcAft>
                <a:spcPts val="0"/>
              </a:spcAft>
            </a:pPr>
            <a:r>
              <a:rPr lang="en-US" sz="1800" b="0" i="0" u="none" strike="noStrike" dirty="0">
                <a:solidFill>
                  <a:srgbClr val="000000"/>
                </a:solidFill>
                <a:effectLst/>
                <a:latin typeface="Helvetica Neue" panose="02000503000000020004" pitchFamily="2" charset="0"/>
              </a:rPr>
              <a:t> </a:t>
            </a:r>
          </a:p>
          <a:p>
            <a:pPr marL="0" marR="0" algn="l">
              <a:spcBef>
                <a:spcPts val="0"/>
              </a:spcBef>
              <a:spcAft>
                <a:spcPts val="0"/>
              </a:spcAft>
            </a:pPr>
            <a:r>
              <a:rPr lang="en-US" sz="1800" b="0" i="0" u="none" strike="noStrike" dirty="0">
                <a:solidFill>
                  <a:srgbClr val="000000"/>
                </a:solidFill>
                <a:effectLst/>
                <a:latin typeface="Helvetica Neue" panose="02000503000000020004" pitchFamily="2" charset="0"/>
              </a:rPr>
              <a:t>Which not only affects their shopping experience but also leads to additional logistics and cost to company.</a:t>
            </a:r>
          </a:p>
          <a:p>
            <a:pPr marL="0" marR="0" algn="l">
              <a:spcBef>
                <a:spcPts val="0"/>
              </a:spcBef>
              <a:spcAft>
                <a:spcPts val="0"/>
              </a:spcAft>
            </a:pPr>
            <a:r>
              <a:rPr lang="en-US" sz="1800" b="0" i="0" u="none" strike="noStrike" dirty="0">
                <a:solidFill>
                  <a:srgbClr val="000000"/>
                </a:solidFill>
                <a:effectLst/>
                <a:latin typeface="Helvetica Neue" panose="02000503000000020004" pitchFamily="2" charset="0"/>
              </a:rPr>
              <a:t> </a:t>
            </a:r>
          </a:p>
          <a:p>
            <a:pPr marL="0" marR="0" algn="l">
              <a:spcBef>
                <a:spcPts val="0"/>
              </a:spcBef>
              <a:spcAft>
                <a:spcPts val="0"/>
              </a:spcAft>
            </a:pPr>
            <a:r>
              <a:rPr lang="en-US" sz="1800" b="0" i="0" u="none" strike="noStrike" dirty="0">
                <a:solidFill>
                  <a:srgbClr val="000000"/>
                </a:solidFill>
                <a:effectLst/>
                <a:latin typeface="Helvetica Neue" panose="02000503000000020004" pitchFamily="2" charset="0"/>
              </a:rPr>
              <a:t>There were other issues with Material Quality, especially if they have not experienced Croc’s proprietary </a:t>
            </a:r>
            <a:r>
              <a:rPr lang="en-US" sz="1800" b="0" i="0" u="none" strike="noStrike" dirty="0" err="1">
                <a:solidFill>
                  <a:srgbClr val="000000"/>
                </a:solidFill>
                <a:effectLst/>
                <a:latin typeface="Helvetica Neue" panose="02000503000000020004" pitchFamily="2" charset="0"/>
              </a:rPr>
              <a:t>Croslite</a:t>
            </a:r>
            <a:r>
              <a:rPr lang="en-US" sz="1800" b="0" i="0" u="none" strike="noStrike" dirty="0">
                <a:solidFill>
                  <a:srgbClr val="000000"/>
                </a:solidFill>
                <a:effectLst/>
                <a:latin typeface="Helvetica Neue" panose="02000503000000020004" pitchFamily="2" charset="0"/>
              </a:rPr>
              <a:t> material before.</a:t>
            </a:r>
          </a:p>
          <a:p>
            <a:pPr marL="0" marR="0" algn="l">
              <a:spcBef>
                <a:spcPts val="0"/>
              </a:spcBef>
              <a:spcAft>
                <a:spcPts val="0"/>
              </a:spcAft>
            </a:pPr>
            <a:r>
              <a:rPr lang="en-US" sz="1800" b="0" i="0" u="none" strike="noStrike" dirty="0">
                <a:solidFill>
                  <a:srgbClr val="000000"/>
                </a:solidFill>
                <a:effectLst/>
                <a:latin typeface="Helvetica Neue" panose="02000503000000020004" pitchFamily="2" charset="0"/>
              </a:rPr>
              <a:t> </a:t>
            </a:r>
          </a:p>
          <a:p>
            <a:pPr marL="0" marR="0" algn="l">
              <a:spcBef>
                <a:spcPts val="0"/>
              </a:spcBef>
              <a:spcAft>
                <a:spcPts val="0"/>
              </a:spcAft>
            </a:pPr>
            <a:r>
              <a:rPr lang="en-US" sz="1800" b="0" i="0" u="none" strike="noStrike" dirty="0">
                <a:solidFill>
                  <a:srgbClr val="000000"/>
                </a:solidFill>
                <a:effectLst/>
                <a:latin typeface="Helvetica Neue" panose="02000503000000020004" pitchFamily="2" charset="0"/>
              </a:rPr>
              <a:t>In this presentation let’s make data driven decision analyzing the customer review data which is focused on sizing to help improving product quality. </a:t>
            </a:r>
          </a:p>
          <a:p>
            <a:pPr marL="0" marR="0" algn="l">
              <a:spcBef>
                <a:spcPts val="0"/>
              </a:spcBef>
              <a:spcAft>
                <a:spcPts val="0"/>
              </a:spcAft>
            </a:pPr>
            <a:r>
              <a:rPr lang="en-US" sz="1800" b="0" i="0" u="none" strike="noStrike" dirty="0">
                <a:solidFill>
                  <a:srgbClr val="000000"/>
                </a:solidFill>
                <a:effectLst/>
                <a:latin typeface="Helvetica Neue" panose="02000503000000020004" pitchFamily="2" charset="0"/>
              </a:rPr>
              <a:t> </a:t>
            </a:r>
          </a:p>
          <a:p>
            <a:endParaRPr lang="en-US" dirty="0"/>
          </a:p>
        </p:txBody>
      </p:sp>
      <p:sp>
        <p:nvSpPr>
          <p:cNvPr id="4" name="Slide Number Placeholder 3"/>
          <p:cNvSpPr>
            <a:spLocks noGrp="1"/>
          </p:cNvSpPr>
          <p:nvPr>
            <p:ph type="sldNum" sz="quarter" idx="5"/>
          </p:nvPr>
        </p:nvSpPr>
        <p:spPr/>
        <p:txBody>
          <a:bodyPr/>
          <a:lstStyle/>
          <a:p>
            <a:fld id="{9793EF03-22B3-4D84-BCA5-6A354AE3FB70}" type="slidenum">
              <a:rPr lang="en-US" smtClean="0"/>
              <a:t>2</a:t>
            </a:fld>
            <a:endParaRPr lang="en-US"/>
          </a:p>
        </p:txBody>
      </p:sp>
    </p:spTree>
    <p:extLst>
      <p:ext uri="{BB962C8B-B14F-4D97-AF65-F5344CB8AC3E}">
        <p14:creationId xmlns:p14="http://schemas.microsoft.com/office/powerpoint/2010/main" val="374874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l">
              <a:spcBef>
                <a:spcPts val="0"/>
              </a:spcBef>
              <a:spcAft>
                <a:spcPts val="0"/>
              </a:spcAft>
            </a:pPr>
            <a:r>
              <a:rPr lang="en-US" sz="1800" b="0" i="0" u="none" strike="noStrike" dirty="0">
                <a:solidFill>
                  <a:srgbClr val="000000"/>
                </a:solidFill>
                <a:effectLst/>
                <a:latin typeface="Helvetica Neue" panose="02000503000000020004" pitchFamily="2" charset="0"/>
              </a:rPr>
              <a:t>Lets discuss data sources used in this project</a:t>
            </a:r>
          </a:p>
          <a:p>
            <a:pPr marL="0" marR="0" algn="l">
              <a:spcBef>
                <a:spcPts val="0"/>
              </a:spcBef>
              <a:spcAft>
                <a:spcPts val="0"/>
              </a:spcAft>
            </a:pPr>
            <a:r>
              <a:rPr lang="en-US" sz="1800" b="0" i="0" u="none" strike="noStrike" dirty="0">
                <a:solidFill>
                  <a:srgbClr val="000000"/>
                </a:solidFill>
                <a:effectLst/>
                <a:latin typeface="Helvetica Neue" panose="02000503000000020004" pitchFamily="2" charset="0"/>
              </a:rPr>
              <a:t> </a:t>
            </a:r>
          </a:p>
          <a:p>
            <a:pPr marL="0" marR="0" algn="l">
              <a:spcBef>
                <a:spcPts val="0"/>
              </a:spcBef>
              <a:spcAft>
                <a:spcPts val="0"/>
              </a:spcAft>
            </a:pPr>
            <a:r>
              <a:rPr lang="en-US" sz="1800" b="0" i="0" u="none" strike="noStrike" dirty="0">
                <a:solidFill>
                  <a:srgbClr val="2A3140"/>
                </a:solidFill>
                <a:effectLst/>
                <a:latin typeface="Helvetica Neue" panose="02000503000000020004" pitchFamily="2" charset="0"/>
              </a:rPr>
              <a:t>multiple data sources have been utilized to gain a holistic understanding of the problem. This diversity ensures that the analysis is well-rounded and covers different facets of the issue.</a:t>
            </a:r>
          </a:p>
          <a:p>
            <a:pPr marL="0" marR="0" algn="l">
              <a:spcBef>
                <a:spcPts val="0"/>
              </a:spcBef>
              <a:spcAft>
                <a:spcPts val="0"/>
              </a:spcAft>
            </a:pPr>
            <a:r>
              <a:rPr lang="en-US" sz="1800" b="0" i="0" u="none" strike="noStrike" dirty="0">
                <a:solidFill>
                  <a:srgbClr val="2A3140"/>
                </a:solidFill>
                <a:effectLst/>
                <a:latin typeface="Helvetica Neue" panose="02000503000000020004" pitchFamily="2" charset="0"/>
              </a:rPr>
              <a:t> </a:t>
            </a:r>
          </a:p>
          <a:p>
            <a:pPr marL="0" marR="0" algn="l">
              <a:spcBef>
                <a:spcPts val="0"/>
              </a:spcBef>
              <a:spcAft>
                <a:spcPts val="0"/>
              </a:spcAft>
            </a:pPr>
            <a:r>
              <a:rPr lang="en-US" sz="1800" b="0" i="0" u="none" strike="noStrike" dirty="0">
                <a:solidFill>
                  <a:srgbClr val="2A3140"/>
                </a:solidFill>
                <a:effectLst/>
                <a:latin typeface="Helvetica Neue" panose="02000503000000020004" pitchFamily="2" charset="0"/>
              </a:rPr>
              <a:t>We have taken a theoretical reference from the research paper based on quality control techniques in shoe manufacturing.</a:t>
            </a:r>
          </a:p>
          <a:p>
            <a:pPr marL="0" marR="0" algn="l">
              <a:spcBef>
                <a:spcPts val="0"/>
              </a:spcBef>
              <a:spcAft>
                <a:spcPts val="0"/>
              </a:spcAft>
            </a:pPr>
            <a:r>
              <a:rPr lang="en-US" sz="1800" b="0" i="0" u="none" strike="noStrike" dirty="0">
                <a:solidFill>
                  <a:srgbClr val="2A3140"/>
                </a:solidFill>
                <a:effectLst/>
                <a:latin typeface="Helvetica Neue" panose="02000503000000020004" pitchFamily="2" charset="0"/>
              </a:rPr>
              <a:t> </a:t>
            </a:r>
          </a:p>
          <a:p>
            <a:pPr marL="0" marR="0" algn="l">
              <a:spcBef>
                <a:spcPts val="0"/>
              </a:spcBef>
              <a:spcAft>
                <a:spcPts val="0"/>
              </a:spcAft>
            </a:pPr>
            <a:r>
              <a:rPr lang="en-US" sz="1800" b="0" i="0" u="none" strike="noStrike" dirty="0">
                <a:solidFill>
                  <a:srgbClr val="2A3140"/>
                </a:solidFill>
                <a:effectLst/>
                <a:latin typeface="Helvetica Neue" panose="02000503000000020004" pitchFamily="2" charset="0"/>
              </a:rPr>
              <a:t>We have taken hypothetical customer feedback survey along with illustrated data of review from the e commerce websites. </a:t>
            </a:r>
          </a:p>
          <a:p>
            <a:pPr marL="0" marR="0" algn="l">
              <a:spcBef>
                <a:spcPts val="0"/>
              </a:spcBef>
              <a:spcAft>
                <a:spcPts val="0"/>
              </a:spcAft>
            </a:pPr>
            <a:r>
              <a:rPr lang="en-US" sz="1800" b="0" i="0" u="none" strike="noStrike" dirty="0">
                <a:solidFill>
                  <a:srgbClr val="2A3140"/>
                </a:solidFill>
                <a:effectLst/>
                <a:latin typeface="Helvetica Neue" panose="02000503000000020004" pitchFamily="2" charset="0"/>
              </a:rPr>
              <a:t> </a:t>
            </a:r>
          </a:p>
          <a:p>
            <a:endParaRPr lang="en-US" dirty="0"/>
          </a:p>
        </p:txBody>
      </p:sp>
      <p:sp>
        <p:nvSpPr>
          <p:cNvPr id="4" name="Slide Number Placeholder 3"/>
          <p:cNvSpPr>
            <a:spLocks noGrp="1"/>
          </p:cNvSpPr>
          <p:nvPr>
            <p:ph type="sldNum" sz="quarter" idx="5"/>
          </p:nvPr>
        </p:nvSpPr>
        <p:spPr/>
        <p:txBody>
          <a:bodyPr/>
          <a:lstStyle/>
          <a:p>
            <a:fld id="{9793EF03-22B3-4D84-BCA5-6A354AE3FB70}" type="slidenum">
              <a:rPr lang="en-US" smtClean="0"/>
              <a:t>3</a:t>
            </a:fld>
            <a:endParaRPr lang="en-US"/>
          </a:p>
        </p:txBody>
      </p:sp>
    </p:spTree>
    <p:extLst>
      <p:ext uri="{BB962C8B-B14F-4D97-AF65-F5344CB8AC3E}">
        <p14:creationId xmlns:p14="http://schemas.microsoft.com/office/powerpoint/2010/main" val="41044192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effectLst/>
                <a:latin typeface="Helvetica Neue" panose="02000503000000020004" pitchFamily="2" charset="0"/>
              </a:rPr>
              <a:t>Thank you Esha, </a:t>
            </a:r>
          </a:p>
          <a:p>
            <a:br>
              <a:rPr lang="en-US" dirty="0">
                <a:solidFill>
                  <a:srgbClr val="000000"/>
                </a:solidFill>
                <a:effectLst/>
                <a:latin typeface="Helvetica Neue" panose="02000503000000020004" pitchFamily="2" charset="0"/>
              </a:rPr>
            </a:br>
            <a:endParaRPr lang="en-US" dirty="0">
              <a:solidFill>
                <a:srgbClr val="000000"/>
              </a:solidFill>
              <a:effectLst/>
              <a:latin typeface="Helvetica Neue" panose="02000503000000020004" pitchFamily="2" charset="0"/>
            </a:endParaRPr>
          </a:p>
          <a:p>
            <a:r>
              <a:rPr lang="en-US" dirty="0">
                <a:solidFill>
                  <a:srgbClr val="000000"/>
                </a:solidFill>
                <a:effectLst/>
                <a:latin typeface="Helvetica Neue" panose="02000503000000020004" pitchFamily="2" charset="0"/>
              </a:rPr>
              <a:t>Lets look at the financial statement of Crocs for trailing 12 months and analyst how is it performing with its direct competitors in the </a:t>
            </a:r>
            <a:r>
              <a:rPr lang="en-US" dirty="0" err="1">
                <a:solidFill>
                  <a:srgbClr val="000000"/>
                </a:solidFill>
                <a:effectLst/>
                <a:latin typeface="Helvetica Neue" panose="02000503000000020004" pitchFamily="2" charset="0"/>
              </a:rPr>
              <a:t>usa</a:t>
            </a:r>
            <a:r>
              <a:rPr lang="en-US" dirty="0">
                <a:solidFill>
                  <a:srgbClr val="000000"/>
                </a:solidFill>
                <a:effectLst/>
                <a:latin typeface="Helvetica Neue" panose="02000503000000020004" pitchFamily="2" charset="0"/>
              </a:rPr>
              <a:t>.</a:t>
            </a:r>
          </a:p>
          <a:p>
            <a:br>
              <a:rPr lang="en-US" dirty="0">
                <a:solidFill>
                  <a:srgbClr val="000000"/>
                </a:solidFill>
                <a:effectLst/>
                <a:latin typeface="Helvetica Neue" panose="02000503000000020004" pitchFamily="2" charset="0"/>
              </a:rPr>
            </a:br>
            <a:endParaRPr lang="en-US" dirty="0">
              <a:solidFill>
                <a:srgbClr val="000000"/>
              </a:solidFill>
              <a:effectLst/>
              <a:latin typeface="Helvetica Neue" panose="02000503000000020004" pitchFamily="2" charset="0"/>
            </a:endParaRPr>
          </a:p>
          <a:p>
            <a:r>
              <a:rPr lang="en-US" dirty="0">
                <a:solidFill>
                  <a:srgbClr val="000000"/>
                </a:solidFill>
                <a:effectLst/>
                <a:latin typeface="Helvetica Neue" panose="02000503000000020004" pitchFamily="2" charset="0"/>
              </a:rPr>
              <a:t>Such as Colombia, Skechers, Nike. These are apples to apples comparison. </a:t>
            </a:r>
          </a:p>
          <a:p>
            <a:br>
              <a:rPr lang="en-US" dirty="0">
                <a:solidFill>
                  <a:srgbClr val="000000"/>
                </a:solidFill>
                <a:effectLst/>
                <a:latin typeface="Helvetica Neue" panose="02000503000000020004" pitchFamily="2" charset="0"/>
              </a:rPr>
            </a:br>
            <a:endParaRPr lang="en-US" dirty="0">
              <a:solidFill>
                <a:srgbClr val="000000"/>
              </a:solidFill>
              <a:effectLst/>
              <a:latin typeface="Helvetica Neue" panose="02000503000000020004" pitchFamily="2" charset="0"/>
            </a:endParaRPr>
          </a:p>
          <a:p>
            <a:r>
              <a:rPr lang="en-US" dirty="0">
                <a:solidFill>
                  <a:srgbClr val="000000"/>
                </a:solidFill>
                <a:effectLst/>
                <a:latin typeface="Helvetica Neue" panose="02000503000000020004" pitchFamily="2" charset="0"/>
              </a:rPr>
              <a:t>As we can see that They are making just over $3,900 Millions Per Trailing 12 months. And their net income is pretty low which is 2.84%. There isn’t much profit out of their business. </a:t>
            </a:r>
          </a:p>
          <a:p>
            <a:br>
              <a:rPr lang="en-US" dirty="0">
                <a:solidFill>
                  <a:srgbClr val="000000"/>
                </a:solidFill>
                <a:effectLst/>
                <a:latin typeface="Helvetica Neue" panose="02000503000000020004" pitchFamily="2" charset="0"/>
              </a:rPr>
            </a:br>
            <a:endParaRPr lang="en-US" dirty="0">
              <a:solidFill>
                <a:srgbClr val="000000"/>
              </a:solidFill>
              <a:effectLst/>
              <a:latin typeface="Helvetica Neue" panose="02000503000000020004" pitchFamily="2" charset="0"/>
            </a:endParaRPr>
          </a:p>
          <a:p>
            <a:r>
              <a:rPr lang="en-US" dirty="0">
                <a:solidFill>
                  <a:srgbClr val="000000"/>
                </a:solidFill>
                <a:effectLst/>
                <a:latin typeface="Helvetica Neue" panose="02000503000000020004" pitchFamily="2" charset="0"/>
              </a:rPr>
              <a:t>Now Let’s take a look at financial strength of the company. </a:t>
            </a:r>
          </a:p>
          <a:p>
            <a:br>
              <a:rPr lang="en-US" dirty="0">
                <a:solidFill>
                  <a:srgbClr val="000000"/>
                </a:solidFill>
                <a:effectLst/>
                <a:latin typeface="Helvetica Neue" panose="02000503000000020004" pitchFamily="2" charset="0"/>
              </a:rPr>
            </a:br>
            <a:endParaRPr lang="en-US" dirty="0">
              <a:solidFill>
                <a:srgbClr val="000000"/>
              </a:solidFill>
              <a:effectLst/>
              <a:latin typeface="Helvetica Neue" panose="02000503000000020004" pitchFamily="2" charset="0"/>
            </a:endParaRPr>
          </a:p>
          <a:p>
            <a:r>
              <a:rPr lang="en-US" dirty="0">
                <a:solidFill>
                  <a:srgbClr val="000000"/>
                </a:solidFill>
                <a:effectLst/>
                <a:latin typeface="Helvetica Neue" panose="02000503000000020004" pitchFamily="2" charset="0"/>
              </a:rPr>
              <a:t>Crocs has debt2equity ratio of is 1.62 which indicates that company borrowed 1.62 times their equity. </a:t>
            </a:r>
          </a:p>
          <a:p>
            <a:br>
              <a:rPr lang="en-US" dirty="0">
                <a:solidFill>
                  <a:srgbClr val="000000"/>
                </a:solidFill>
                <a:effectLst/>
                <a:latin typeface="Helvetica Neue" panose="02000503000000020004" pitchFamily="2" charset="0"/>
              </a:rPr>
            </a:br>
            <a:endParaRPr lang="en-US" dirty="0">
              <a:solidFill>
                <a:srgbClr val="000000"/>
              </a:solidFill>
              <a:effectLst/>
              <a:latin typeface="Helvetica Neue" panose="02000503000000020004" pitchFamily="2" charset="0"/>
            </a:endParaRPr>
          </a:p>
          <a:p>
            <a:r>
              <a:rPr lang="en-US" dirty="0">
                <a:solidFill>
                  <a:srgbClr val="000000"/>
                </a:solidFill>
                <a:effectLst/>
                <a:latin typeface="Helvetica Neue" panose="02000503000000020004" pitchFamily="2" charset="0"/>
              </a:rPr>
              <a:t>And </a:t>
            </a:r>
          </a:p>
          <a:p>
            <a:br>
              <a:rPr lang="en-US" dirty="0">
                <a:solidFill>
                  <a:srgbClr val="000000"/>
                </a:solidFill>
                <a:effectLst/>
                <a:latin typeface="Helvetica Neue" panose="02000503000000020004" pitchFamily="2" charset="0"/>
              </a:rPr>
            </a:br>
            <a:endParaRPr lang="en-US" dirty="0">
              <a:solidFill>
                <a:srgbClr val="000000"/>
              </a:solidFill>
              <a:effectLst/>
              <a:latin typeface="Helvetica Neue" panose="02000503000000020004" pitchFamily="2" charset="0"/>
            </a:endParaRPr>
          </a:p>
          <a:p>
            <a:r>
              <a:rPr lang="en-US" dirty="0">
                <a:solidFill>
                  <a:srgbClr val="000000"/>
                </a:solidFill>
                <a:effectLst/>
                <a:latin typeface="Helvetica Neue" panose="02000503000000020004" pitchFamily="2" charset="0"/>
              </a:rPr>
              <a:t>Leverage ratio </a:t>
            </a:r>
            <a:r>
              <a:rPr lang="en-US" dirty="0" err="1">
                <a:solidFill>
                  <a:srgbClr val="000000"/>
                </a:solidFill>
                <a:effectLst/>
                <a:latin typeface="Helvetica Neue" panose="02000503000000020004" pitchFamily="2" charset="0"/>
              </a:rPr>
              <a:t>ie</a:t>
            </a:r>
            <a:r>
              <a:rPr lang="en-US" dirty="0">
                <a:solidFill>
                  <a:srgbClr val="000000"/>
                </a:solidFill>
                <a:effectLst/>
                <a:latin typeface="Helvetica Neue" panose="02000503000000020004" pitchFamily="2" charset="0"/>
              </a:rPr>
              <a:t> d2a ratio of 2.82 which indicates that company borrowed 2.82 times their asset. </a:t>
            </a:r>
          </a:p>
          <a:p>
            <a:endParaRPr lang="en-US" dirty="0"/>
          </a:p>
          <a:p>
            <a:r>
              <a:rPr lang="en-US" dirty="0">
                <a:solidFill>
                  <a:srgbClr val="000000"/>
                </a:solidFill>
                <a:effectLst/>
                <a:latin typeface="Helvetica Neue" panose="02000503000000020004" pitchFamily="2" charset="0"/>
              </a:rPr>
              <a:t>And </a:t>
            </a:r>
          </a:p>
          <a:p>
            <a:br>
              <a:rPr lang="en-US" dirty="0">
                <a:solidFill>
                  <a:srgbClr val="000000"/>
                </a:solidFill>
                <a:effectLst/>
                <a:latin typeface="Helvetica Neue" panose="02000503000000020004" pitchFamily="2" charset="0"/>
              </a:rPr>
            </a:br>
            <a:endParaRPr lang="en-US" dirty="0">
              <a:solidFill>
                <a:srgbClr val="000000"/>
              </a:solidFill>
              <a:effectLst/>
              <a:latin typeface="Helvetica Neue" panose="02000503000000020004" pitchFamily="2" charset="0"/>
            </a:endParaRPr>
          </a:p>
          <a:p>
            <a:r>
              <a:rPr lang="en-US" dirty="0">
                <a:solidFill>
                  <a:srgbClr val="000000"/>
                </a:solidFill>
                <a:effectLst/>
                <a:latin typeface="Helvetica Neue" panose="02000503000000020004" pitchFamily="2" charset="0"/>
              </a:rPr>
              <a:t>It also also has very low quick ratio of 0.2 to cover their Immediate liabilities.</a:t>
            </a:r>
          </a:p>
          <a:p>
            <a:br>
              <a:rPr lang="en-US" dirty="0">
                <a:solidFill>
                  <a:srgbClr val="000000"/>
                </a:solidFill>
                <a:effectLst/>
                <a:latin typeface="Helvetica Neue" panose="02000503000000020004" pitchFamily="2" charset="0"/>
              </a:rPr>
            </a:br>
            <a:endParaRPr lang="en-US" dirty="0">
              <a:solidFill>
                <a:srgbClr val="000000"/>
              </a:solidFill>
              <a:effectLst/>
              <a:latin typeface="Helvetica Neue" panose="02000503000000020004" pitchFamily="2" charset="0"/>
            </a:endParaRPr>
          </a:p>
          <a:p>
            <a:r>
              <a:rPr lang="en-US" dirty="0">
                <a:solidFill>
                  <a:srgbClr val="000000"/>
                </a:solidFill>
                <a:effectLst/>
                <a:latin typeface="Helvetica Neue" panose="02000503000000020004" pitchFamily="2" charset="0"/>
              </a:rPr>
              <a:t>In other words they are burning cash to run their business. </a:t>
            </a:r>
          </a:p>
          <a:p>
            <a:endParaRPr lang="en-US" dirty="0"/>
          </a:p>
        </p:txBody>
      </p:sp>
      <p:sp>
        <p:nvSpPr>
          <p:cNvPr id="4" name="Slide Number Placeholder 3"/>
          <p:cNvSpPr>
            <a:spLocks noGrp="1"/>
          </p:cNvSpPr>
          <p:nvPr>
            <p:ph type="sldNum" sz="quarter" idx="5"/>
          </p:nvPr>
        </p:nvSpPr>
        <p:spPr/>
        <p:txBody>
          <a:bodyPr/>
          <a:lstStyle/>
          <a:p>
            <a:fld id="{9793EF03-22B3-4D84-BCA5-6A354AE3FB70}" type="slidenum">
              <a:rPr lang="en-US" smtClean="0"/>
              <a:t>4</a:t>
            </a:fld>
            <a:endParaRPr lang="en-US"/>
          </a:p>
        </p:txBody>
      </p:sp>
    </p:spTree>
    <p:extLst>
      <p:ext uri="{BB962C8B-B14F-4D97-AF65-F5344CB8AC3E}">
        <p14:creationId xmlns:p14="http://schemas.microsoft.com/office/powerpoint/2010/main" val="30523351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solidFill>
                  <a:srgbClr val="000000"/>
                </a:solidFill>
                <a:effectLst/>
                <a:latin typeface="Helvetica Neue" panose="02000503000000020004" pitchFamily="2" charset="0"/>
              </a:rPr>
            </a:br>
            <a:endParaRPr lang="en-US" dirty="0">
              <a:solidFill>
                <a:srgbClr val="000000"/>
              </a:solidFill>
              <a:effectLst/>
              <a:latin typeface="Helvetica Neue" panose="02000503000000020004" pitchFamily="2" charset="0"/>
            </a:endParaRPr>
          </a:p>
          <a:p>
            <a:r>
              <a:rPr lang="en-US" dirty="0">
                <a:solidFill>
                  <a:srgbClr val="000000"/>
                </a:solidFill>
                <a:effectLst/>
                <a:latin typeface="Helvetica Neue" panose="02000503000000020004" pitchFamily="2" charset="0"/>
              </a:rPr>
              <a:t>When we look at their Stock Price. Croc has hit record low on </a:t>
            </a:r>
            <a:r>
              <a:rPr lang="en-US" dirty="0" err="1">
                <a:solidFill>
                  <a:srgbClr val="000000"/>
                </a:solidFill>
                <a:effectLst/>
                <a:latin typeface="Helvetica Neue" panose="02000503000000020004" pitchFamily="2" charset="0"/>
              </a:rPr>
              <a:t>nov</a:t>
            </a:r>
            <a:r>
              <a:rPr lang="en-US" dirty="0">
                <a:solidFill>
                  <a:srgbClr val="000000"/>
                </a:solidFill>
                <a:effectLst/>
                <a:latin typeface="Helvetica Neue" panose="02000503000000020004" pitchFamily="2" charset="0"/>
              </a:rPr>
              <a:t> 13 </a:t>
            </a:r>
            <a:r>
              <a:rPr lang="en-US" dirty="0" err="1">
                <a:solidFill>
                  <a:srgbClr val="000000"/>
                </a:solidFill>
                <a:effectLst/>
                <a:latin typeface="Helvetica Neue" panose="02000503000000020004" pitchFamily="2" charset="0"/>
              </a:rPr>
              <a:t>th</a:t>
            </a:r>
            <a:r>
              <a:rPr lang="en-US" dirty="0">
                <a:solidFill>
                  <a:srgbClr val="000000"/>
                </a:solidFill>
                <a:effectLst/>
                <a:latin typeface="Helvetica Neue" panose="02000503000000020004" pitchFamily="2" charset="0"/>
              </a:rPr>
              <a:t> . </a:t>
            </a:r>
          </a:p>
          <a:p>
            <a:br>
              <a:rPr lang="en-US" dirty="0">
                <a:solidFill>
                  <a:srgbClr val="000000"/>
                </a:solidFill>
                <a:effectLst/>
                <a:latin typeface="Helvetica Neue" panose="02000503000000020004" pitchFamily="2" charset="0"/>
              </a:rPr>
            </a:br>
            <a:endParaRPr lang="en-US" dirty="0">
              <a:solidFill>
                <a:srgbClr val="000000"/>
              </a:solidFill>
              <a:effectLst/>
              <a:latin typeface="Helvetica Neue" panose="02000503000000020004" pitchFamily="2" charset="0"/>
            </a:endParaRPr>
          </a:p>
          <a:p>
            <a:r>
              <a:rPr lang="en-US" dirty="0">
                <a:solidFill>
                  <a:srgbClr val="000000"/>
                </a:solidFill>
                <a:effectLst/>
                <a:latin typeface="Helvetica Neue" panose="02000503000000020004" pitchFamily="2" charset="0"/>
              </a:rPr>
              <a:t>They were in the brink of extinction as crocs lost some of its long term retailers. </a:t>
            </a:r>
          </a:p>
          <a:p>
            <a:br>
              <a:rPr lang="en-US" dirty="0">
                <a:solidFill>
                  <a:srgbClr val="000000"/>
                </a:solidFill>
                <a:effectLst/>
                <a:latin typeface="Helvetica Neue" panose="02000503000000020004" pitchFamily="2" charset="0"/>
              </a:rPr>
            </a:br>
            <a:endParaRPr lang="en-US" dirty="0">
              <a:solidFill>
                <a:srgbClr val="000000"/>
              </a:solidFill>
              <a:effectLst/>
              <a:latin typeface="Helvetica Neue" panose="02000503000000020004" pitchFamily="2" charset="0"/>
            </a:endParaRPr>
          </a:p>
          <a:p>
            <a:r>
              <a:rPr lang="en-US" dirty="0">
                <a:solidFill>
                  <a:srgbClr val="000000"/>
                </a:solidFill>
                <a:effectLst/>
                <a:latin typeface="Helvetica Neue" panose="02000503000000020004" pitchFamily="2" charset="0"/>
              </a:rPr>
              <a:t>There could be many reasons why crocs isn’t performing well in market, it could be lack customer retention rate due unsatisfactory reasons or any other. </a:t>
            </a:r>
          </a:p>
          <a:p>
            <a:br>
              <a:rPr lang="en-US" dirty="0">
                <a:solidFill>
                  <a:srgbClr val="000000"/>
                </a:solidFill>
                <a:effectLst/>
                <a:latin typeface="Helvetica Neue" panose="02000503000000020004" pitchFamily="2" charset="0"/>
              </a:rPr>
            </a:br>
            <a:endParaRPr lang="en-US" dirty="0">
              <a:solidFill>
                <a:srgbClr val="000000"/>
              </a:solidFill>
              <a:effectLst/>
              <a:latin typeface="Helvetica Neue" panose="02000503000000020004" pitchFamily="2" charset="0"/>
            </a:endParaRPr>
          </a:p>
          <a:p>
            <a:r>
              <a:rPr lang="en-US" dirty="0">
                <a:solidFill>
                  <a:srgbClr val="000000"/>
                </a:solidFill>
                <a:effectLst/>
                <a:latin typeface="Helvetica Neue" panose="02000503000000020004" pitchFamily="2" charset="0"/>
              </a:rPr>
              <a:t>Let’s look deeper into the insights and analyze the root cause of the issue.  </a:t>
            </a:r>
          </a:p>
          <a:p>
            <a:endParaRPr lang="en-US" dirty="0"/>
          </a:p>
        </p:txBody>
      </p:sp>
      <p:sp>
        <p:nvSpPr>
          <p:cNvPr id="4" name="Slide Number Placeholder 3"/>
          <p:cNvSpPr>
            <a:spLocks noGrp="1"/>
          </p:cNvSpPr>
          <p:nvPr>
            <p:ph type="sldNum" sz="quarter" idx="5"/>
          </p:nvPr>
        </p:nvSpPr>
        <p:spPr/>
        <p:txBody>
          <a:bodyPr/>
          <a:lstStyle/>
          <a:p>
            <a:fld id="{9793EF03-22B3-4D84-BCA5-6A354AE3FB70}" type="slidenum">
              <a:rPr lang="en-US" smtClean="0"/>
              <a:t>5</a:t>
            </a:fld>
            <a:endParaRPr lang="en-US"/>
          </a:p>
        </p:txBody>
      </p:sp>
    </p:spTree>
    <p:extLst>
      <p:ext uri="{BB962C8B-B14F-4D97-AF65-F5344CB8AC3E}">
        <p14:creationId xmlns:p14="http://schemas.microsoft.com/office/powerpoint/2010/main" val="40622937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r>
              <a:rPr lang="en-US" b="0" i="0" u="none" strike="noStrike" dirty="0">
                <a:solidFill>
                  <a:srgbClr val="212121"/>
                </a:solidFill>
                <a:effectLst/>
                <a:latin typeface="Calibri" panose="020F0502020204030204" pitchFamily="34" charset="0"/>
              </a:rPr>
            </a:br>
            <a:r>
              <a:rPr lang="en-US" b="0" i="0" u="none" strike="noStrike" dirty="0">
                <a:solidFill>
                  <a:srgbClr val="212121"/>
                </a:solidFill>
                <a:effectLst/>
                <a:latin typeface="Calibri" panose="020F0502020204030204" pitchFamily="34" charset="0"/>
              </a:rPr>
              <a:t>The P-Chart is utilized to analyze and monitor Crocs online rejection rates, considering variations in sub-sample sizes over the past decade. Control limits are established to assess the statistical significance of rejection rate fluctuations.</a:t>
            </a:r>
          </a:p>
          <a:p>
            <a:pPr algn="l"/>
            <a:r>
              <a:rPr lang="en-US" b="0" i="0" u="none" strike="noStrike" dirty="0">
                <a:solidFill>
                  <a:srgbClr val="212121"/>
                </a:solidFill>
                <a:effectLst/>
                <a:latin typeface="Calibri" panose="020F0502020204030204" pitchFamily="34" charset="0"/>
              </a:rPr>
              <a:t>Control Limits create the boundaries b/w Common cause variation and special cause variation Everything that falls Under UCL and LCL is typically Common cause variation. If data crosses the control limits, then it’s a special cause variation. Notably, the percentage of rejections has consistently exceeded the control limits at various points and mostly in 8, 9 and 10 indicating that they’re special cause variations. It is imperative for the company to proactively address and rectify the issue of rejections in order to maintain competitiveness in the market.</a:t>
            </a:r>
          </a:p>
          <a:p>
            <a:endParaRPr lang="en-US" dirty="0"/>
          </a:p>
        </p:txBody>
      </p:sp>
      <p:sp>
        <p:nvSpPr>
          <p:cNvPr id="4" name="Slide Number Placeholder 3"/>
          <p:cNvSpPr>
            <a:spLocks noGrp="1"/>
          </p:cNvSpPr>
          <p:nvPr>
            <p:ph type="sldNum" sz="quarter" idx="5"/>
          </p:nvPr>
        </p:nvSpPr>
        <p:spPr/>
        <p:txBody>
          <a:bodyPr/>
          <a:lstStyle/>
          <a:p>
            <a:fld id="{9793EF03-22B3-4D84-BCA5-6A354AE3FB70}" type="slidenum">
              <a:rPr lang="en-US" smtClean="0"/>
              <a:t>7</a:t>
            </a:fld>
            <a:endParaRPr lang="en-US"/>
          </a:p>
        </p:txBody>
      </p:sp>
    </p:spTree>
    <p:extLst>
      <p:ext uri="{BB962C8B-B14F-4D97-AF65-F5344CB8AC3E}">
        <p14:creationId xmlns:p14="http://schemas.microsoft.com/office/powerpoint/2010/main" val="2460127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u="none" strike="noStrike" dirty="0">
                <a:solidFill>
                  <a:srgbClr val="212121"/>
                </a:solidFill>
                <a:effectLst/>
                <a:latin typeface="Calibri" panose="020F0502020204030204" pitchFamily="34" charset="0"/>
              </a:rPr>
              <a:t>The information pertains to the creation of a P-Chart for Crocs online sales rejections over the last 10 years.</a:t>
            </a:r>
          </a:p>
          <a:p>
            <a:pPr algn="l"/>
            <a:r>
              <a:rPr lang="en-US" b="0" i="0" u="none" strike="noStrike" dirty="0">
                <a:solidFill>
                  <a:srgbClr val="212121"/>
                </a:solidFill>
                <a:effectLst/>
                <a:latin typeface="Calibri" panose="020F0502020204030204" pitchFamily="34" charset="0"/>
              </a:rPr>
              <a:t>The P-Chart serves as a statistical tool to monitor the proportion of defective items in the sales process.</a:t>
            </a:r>
          </a:p>
          <a:p>
            <a:pPr algn="l"/>
            <a:r>
              <a:rPr lang="en-US" b="0" i="0" u="none" strike="noStrike" dirty="0">
                <a:solidFill>
                  <a:srgbClr val="212121"/>
                </a:solidFill>
                <a:effectLst/>
                <a:latin typeface="Calibri" panose="020F0502020204030204" pitchFamily="34" charset="0"/>
              </a:rPr>
              <a:t>We have considered the Sub-sample sizes of rejections for each time period are provided, ranging from 71 to 118.</a:t>
            </a:r>
          </a:p>
          <a:p>
            <a:pPr algn="l"/>
            <a:r>
              <a:rPr lang="en-US" b="0" i="0" u="none" strike="noStrike" dirty="0">
                <a:solidFill>
                  <a:srgbClr val="212121"/>
                </a:solidFill>
                <a:effectLst/>
                <a:latin typeface="Calibri" panose="020F0502020204030204" pitchFamily="34" charset="0"/>
              </a:rPr>
              <a:t>We have the count of rejections for each sub-sample, Rejection percentages are calculated as rejections divided by the sub-sample size. Then we Calculated the P-bar, n-bar, and q-bar.</a:t>
            </a:r>
          </a:p>
          <a:p>
            <a:pPr algn="l"/>
            <a:r>
              <a:rPr lang="en-US" b="0" i="0" u="none" strike="noStrike" dirty="0">
                <a:solidFill>
                  <a:srgbClr val="212121"/>
                </a:solidFill>
                <a:effectLst/>
                <a:latin typeface="Calibri" panose="020F0502020204030204" pitchFamily="34" charset="0"/>
              </a:rPr>
              <a:t>Lower Control Limit (LCL) and Upper Control Limit (UCL) for the P-Chart are calculated using standard formulas involving p-bar, q-bar, and n-bar.</a:t>
            </a:r>
          </a:p>
          <a:p>
            <a:pPr algn="l"/>
            <a:r>
              <a:rPr lang="en-US" b="0" i="0" u="none" strike="noStrike" dirty="0">
                <a:solidFill>
                  <a:srgbClr val="212121"/>
                </a:solidFill>
                <a:effectLst/>
                <a:latin typeface="Calibri" panose="020F0502020204030204" pitchFamily="34" charset="0"/>
              </a:rPr>
              <a:t>Rejection percentages are compared against these control limits to identify statistically significant deviations from the expected rejection rate.</a:t>
            </a:r>
          </a:p>
          <a:p>
            <a:endParaRPr lang="en-US" dirty="0"/>
          </a:p>
        </p:txBody>
      </p:sp>
      <p:sp>
        <p:nvSpPr>
          <p:cNvPr id="4" name="Slide Number Placeholder 3"/>
          <p:cNvSpPr>
            <a:spLocks noGrp="1"/>
          </p:cNvSpPr>
          <p:nvPr>
            <p:ph type="sldNum" sz="quarter" idx="5"/>
          </p:nvPr>
        </p:nvSpPr>
        <p:spPr/>
        <p:txBody>
          <a:bodyPr/>
          <a:lstStyle/>
          <a:p>
            <a:fld id="{9793EF03-22B3-4D84-BCA5-6A354AE3FB70}" type="slidenum">
              <a:rPr lang="en-US" smtClean="0"/>
              <a:t>8</a:t>
            </a:fld>
            <a:endParaRPr lang="en-US"/>
          </a:p>
        </p:txBody>
      </p:sp>
    </p:spTree>
    <p:extLst>
      <p:ext uri="{BB962C8B-B14F-4D97-AF65-F5344CB8AC3E}">
        <p14:creationId xmlns:p14="http://schemas.microsoft.com/office/powerpoint/2010/main" val="27608571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l">
              <a:spcBef>
                <a:spcPts val="0"/>
              </a:spcBef>
              <a:spcAft>
                <a:spcPts val="0"/>
              </a:spcAft>
            </a:pPr>
            <a:r>
              <a:rPr lang="en-US" sz="1800" b="0" i="0" u="none" strike="noStrike" dirty="0">
                <a:solidFill>
                  <a:srgbClr val="000000"/>
                </a:solidFill>
                <a:effectLst/>
                <a:latin typeface="Helvetica Neue" panose="02000503000000020004" pitchFamily="2" charset="0"/>
              </a:rPr>
              <a:t>Lets </a:t>
            </a:r>
            <a:r>
              <a:rPr lang="en-US" sz="1800" b="0" i="0" u="none" strike="noStrike" dirty="0" err="1">
                <a:solidFill>
                  <a:srgbClr val="000000"/>
                </a:solidFill>
                <a:effectLst/>
                <a:latin typeface="Helvetica Neue" panose="02000503000000020004" pitchFamily="2" charset="0"/>
              </a:rPr>
              <a:t>analyse</a:t>
            </a:r>
            <a:r>
              <a:rPr lang="en-US" sz="1800" b="0" i="0" u="none" strike="noStrike" dirty="0">
                <a:solidFill>
                  <a:srgbClr val="000000"/>
                </a:solidFill>
                <a:effectLst/>
                <a:latin typeface="Helvetica Neue" panose="02000503000000020004" pitchFamily="2" charset="0"/>
              </a:rPr>
              <a:t> the relative frequency of defects which as been reason for returning the orders. </a:t>
            </a:r>
          </a:p>
          <a:p>
            <a:pPr marL="0" marR="0" algn="l">
              <a:spcBef>
                <a:spcPts val="0"/>
              </a:spcBef>
              <a:spcAft>
                <a:spcPts val="0"/>
              </a:spcAft>
            </a:pPr>
            <a:r>
              <a:rPr lang="en-US" sz="1800" b="0" i="0" u="none" strike="noStrike" dirty="0">
                <a:solidFill>
                  <a:srgbClr val="000000"/>
                </a:solidFill>
                <a:effectLst/>
                <a:latin typeface="Helvetica Neue" panose="02000503000000020004" pitchFamily="2" charset="0"/>
              </a:rPr>
              <a:t> </a:t>
            </a:r>
          </a:p>
          <a:p>
            <a:pPr marL="0" marR="0" algn="l">
              <a:spcBef>
                <a:spcPts val="0"/>
              </a:spcBef>
              <a:spcAft>
                <a:spcPts val="0"/>
              </a:spcAft>
              <a:buFont typeface="+mj-lt"/>
              <a:buAutoNum type="arabicPeriod"/>
            </a:pPr>
            <a:r>
              <a:rPr lang="en-US" sz="1800" b="0" i="0" u="none" strike="noStrike" dirty="0">
                <a:solidFill>
                  <a:srgbClr val="000000"/>
                </a:solidFill>
                <a:effectLst/>
                <a:latin typeface="Helvetica Neue" panose="02000503000000020004" pitchFamily="2" charset="0"/>
              </a:rPr>
              <a:t>Fitting issues was the most frequent reason </a:t>
            </a:r>
          </a:p>
          <a:p>
            <a:pPr marL="0" marR="0" algn="l">
              <a:spcBef>
                <a:spcPts val="0"/>
              </a:spcBef>
              <a:spcAft>
                <a:spcPts val="0"/>
              </a:spcAft>
              <a:buFont typeface="+mj-lt"/>
              <a:buAutoNum type="arabicPeriod"/>
            </a:pPr>
            <a:r>
              <a:rPr lang="en-US" sz="1800" b="0" i="0" u="none" strike="noStrike" dirty="0">
                <a:solidFill>
                  <a:srgbClr val="000000"/>
                </a:solidFill>
                <a:effectLst/>
                <a:latin typeface="Helvetica Neue" panose="02000503000000020004" pitchFamily="2" charset="0"/>
              </a:rPr>
              <a:t>Where as there were other reasons such as friction blister, skin allergic reaction, excessive sweating, slipping sole, heel pain, unreliable sole.</a:t>
            </a:r>
          </a:p>
          <a:p>
            <a:endParaRPr lang="en-US" dirty="0"/>
          </a:p>
        </p:txBody>
      </p:sp>
      <p:sp>
        <p:nvSpPr>
          <p:cNvPr id="4" name="Slide Number Placeholder 3"/>
          <p:cNvSpPr>
            <a:spLocks noGrp="1"/>
          </p:cNvSpPr>
          <p:nvPr>
            <p:ph type="sldNum" sz="quarter" idx="5"/>
          </p:nvPr>
        </p:nvSpPr>
        <p:spPr/>
        <p:txBody>
          <a:bodyPr/>
          <a:lstStyle/>
          <a:p>
            <a:fld id="{9793EF03-22B3-4D84-BCA5-6A354AE3FB70}" type="slidenum">
              <a:rPr lang="en-US" smtClean="0"/>
              <a:t>9</a:t>
            </a:fld>
            <a:endParaRPr lang="en-US"/>
          </a:p>
        </p:txBody>
      </p:sp>
    </p:spTree>
    <p:extLst>
      <p:ext uri="{BB962C8B-B14F-4D97-AF65-F5344CB8AC3E}">
        <p14:creationId xmlns:p14="http://schemas.microsoft.com/office/powerpoint/2010/main" val="5626911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l">
              <a:spcBef>
                <a:spcPts val="0"/>
              </a:spcBef>
              <a:spcAft>
                <a:spcPts val="0"/>
              </a:spcAft>
            </a:pPr>
            <a:r>
              <a:rPr lang="en-US" sz="1800" b="0" i="0" u="none" strike="noStrike" dirty="0">
                <a:solidFill>
                  <a:srgbClr val="000000"/>
                </a:solidFill>
                <a:effectLst/>
                <a:latin typeface="Helvetica Neue" panose="02000503000000020004" pitchFamily="2" charset="0"/>
              </a:rPr>
              <a:t>Now that we have this data, lets analyze using graph. </a:t>
            </a:r>
          </a:p>
          <a:p>
            <a:pPr marL="0" marR="0" algn="l">
              <a:spcBef>
                <a:spcPts val="0"/>
              </a:spcBef>
              <a:spcAft>
                <a:spcPts val="0"/>
              </a:spcAft>
            </a:pPr>
            <a:r>
              <a:rPr lang="en-US" sz="1800" b="0" i="0" u="none" strike="noStrike" dirty="0">
                <a:solidFill>
                  <a:srgbClr val="000000"/>
                </a:solidFill>
                <a:effectLst/>
                <a:latin typeface="Helvetica Neue" panose="02000503000000020004" pitchFamily="2" charset="0"/>
              </a:rPr>
              <a:t> </a:t>
            </a:r>
          </a:p>
          <a:p>
            <a:pPr marL="0" marR="0" algn="l">
              <a:spcBef>
                <a:spcPts val="0"/>
              </a:spcBef>
              <a:spcAft>
                <a:spcPts val="0"/>
              </a:spcAft>
            </a:pPr>
            <a:r>
              <a:rPr lang="en-US" sz="1800" b="0" i="0" u="none" strike="noStrike" dirty="0">
                <a:solidFill>
                  <a:srgbClr val="000000"/>
                </a:solidFill>
                <a:effectLst/>
                <a:latin typeface="Helvetica Neue" panose="02000503000000020004" pitchFamily="2" charset="0"/>
              </a:rPr>
              <a:t> </a:t>
            </a:r>
          </a:p>
          <a:p>
            <a:pPr marL="0" marR="0" algn="l">
              <a:spcBef>
                <a:spcPts val="0"/>
              </a:spcBef>
              <a:spcAft>
                <a:spcPts val="0"/>
              </a:spcAft>
              <a:buFont typeface="+mj-lt"/>
              <a:buAutoNum type="arabicPeriod"/>
            </a:pPr>
            <a:r>
              <a:rPr lang="en-US" sz="1800" b="0" i="0" u="none" strike="noStrike" dirty="0">
                <a:solidFill>
                  <a:srgbClr val="000000"/>
                </a:solidFill>
                <a:effectLst/>
                <a:latin typeface="Helvetica Neue" panose="02000503000000020004" pitchFamily="2" charset="0"/>
              </a:rPr>
              <a:t>Since fitting issues was most common reasons for the return orders, cumulative % indicates that fitting issues alone would resolve 83% of overall problem.</a:t>
            </a:r>
          </a:p>
          <a:p>
            <a:pPr marL="0" marR="0" algn="l">
              <a:spcBef>
                <a:spcPts val="0"/>
              </a:spcBef>
              <a:spcAft>
                <a:spcPts val="0"/>
              </a:spcAft>
              <a:buFont typeface="+mj-lt"/>
              <a:buAutoNum type="arabicPeriod"/>
            </a:pPr>
            <a:r>
              <a:rPr lang="en-US" sz="1800" b="0" i="0" u="none" strike="noStrike" dirty="0">
                <a:solidFill>
                  <a:srgbClr val="000000"/>
                </a:solidFill>
                <a:effectLst/>
                <a:latin typeface="Helvetica Neue" panose="02000503000000020004" pitchFamily="2" charset="0"/>
              </a:rPr>
              <a:t>And when we look at the second most reason friction blister. Both Fitting issues and friction blister would resolve 90% of the issues. </a:t>
            </a:r>
          </a:p>
          <a:p>
            <a:pPr marL="0" marR="0" algn="l">
              <a:spcBef>
                <a:spcPts val="0"/>
              </a:spcBef>
              <a:spcAft>
                <a:spcPts val="0"/>
              </a:spcAft>
              <a:buFont typeface="+mj-lt"/>
              <a:buAutoNum type="arabicPeriod"/>
            </a:pPr>
            <a:r>
              <a:rPr lang="en-US" sz="1800" b="0" i="0" u="none" strike="noStrike" dirty="0">
                <a:solidFill>
                  <a:srgbClr val="000000"/>
                </a:solidFill>
                <a:effectLst/>
                <a:latin typeface="Helvetica Neue" panose="02000503000000020004" pitchFamily="2" charset="0"/>
              </a:rPr>
              <a:t>Through this Pareto chart we were able to analyze issue which had significant impact on return orders and through addressing that will have substantial impact reducing defects of the product. </a:t>
            </a:r>
          </a:p>
          <a:p>
            <a:pPr marL="0" marR="0" algn="l">
              <a:spcBef>
                <a:spcPts val="0"/>
              </a:spcBef>
              <a:spcAft>
                <a:spcPts val="0"/>
              </a:spcAft>
              <a:buFont typeface="+mj-lt"/>
              <a:buAutoNum type="arabicPeriod"/>
            </a:pPr>
            <a:r>
              <a:rPr lang="en-US" sz="1800" b="0" i="0" u="none" strike="noStrike" dirty="0">
                <a:solidFill>
                  <a:srgbClr val="000000"/>
                </a:solidFill>
                <a:effectLst/>
                <a:latin typeface="Helvetica Neue" panose="02000503000000020004" pitchFamily="2" charset="0"/>
              </a:rPr>
              <a:t>We can consider this analysis to find the solution that can mitigate these issues in further.</a:t>
            </a:r>
          </a:p>
          <a:p>
            <a:pPr marL="0" marR="0" algn="l">
              <a:spcBef>
                <a:spcPts val="0"/>
              </a:spcBef>
              <a:spcAft>
                <a:spcPts val="0"/>
              </a:spcAft>
            </a:pPr>
            <a:r>
              <a:rPr lang="en-US" sz="1800" b="0" i="0" u="none" strike="noStrike" dirty="0">
                <a:solidFill>
                  <a:srgbClr val="212121"/>
                </a:solidFill>
                <a:effectLst/>
                <a:latin typeface="Segoe UI" panose="020B0502040204020203" pitchFamily="34" charset="0"/>
              </a:rPr>
              <a:t> </a:t>
            </a:r>
            <a:endParaRPr lang="en-US" sz="1800" b="0" i="0" u="none" strike="noStrike" dirty="0">
              <a:solidFill>
                <a:srgbClr val="212121"/>
              </a:solidFill>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9793EF03-22B3-4D84-BCA5-6A354AE3FB70}" type="slidenum">
              <a:rPr lang="en-US" smtClean="0"/>
              <a:t>10</a:t>
            </a:fld>
            <a:endParaRPr lang="en-US"/>
          </a:p>
        </p:txBody>
      </p:sp>
    </p:spTree>
    <p:extLst>
      <p:ext uri="{BB962C8B-B14F-4D97-AF65-F5344CB8AC3E}">
        <p14:creationId xmlns:p14="http://schemas.microsoft.com/office/powerpoint/2010/main" val="8104734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95384729-54B0-EB41-90CC-6202598A3E99}" type="datetime1">
              <a:rPr lang="en-US" smtClean="0"/>
              <a:t>12/18/2023</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942601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D8EA90-81AE-7F41-9DDB-FC820CC21088}" type="datetime1">
              <a:rPr lang="en-US" smtClean="0"/>
              <a:t>12/18/2023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581993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E4FA86-4513-5640-89BF-8F8558DA3C5D}" type="datetime1">
              <a:rPr lang="en-US" smtClean="0"/>
              <a:t>12/18/2023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615331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FDB929-E67B-AB4D-96E7-EDC3980D057C}" type="datetime1">
              <a:rPr lang="en-US" smtClean="0"/>
              <a:t>12/18/2023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560655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EC6C2B95-1999-F24E-8637-64BD7588AFF0}" type="datetime1">
              <a:rPr lang="en-US" smtClean="0"/>
              <a:t>12/18/2023</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964749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2084F88-3947-EF41-8CA4-7CE5BE4D3300}" type="datetime1">
              <a:rPr lang="en-US" smtClean="0"/>
              <a:t>12/18/2023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149676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3AFF62E6-9504-5849-B656-2AB711F6D655}" type="datetime1">
              <a:rPr lang="en-US" smtClean="0"/>
              <a:t>12/18/2023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04658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1FCF3C-9265-2546-9BCE-8923C9B3B65D}" type="datetime1">
              <a:rPr lang="en-US" smtClean="0"/>
              <a:t>12/18/2023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230429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A1C2F1-8DB5-A748-A005-A0E401BF64FC}" type="datetime1">
              <a:rPr lang="en-US" smtClean="0"/>
              <a:t>12/18/2023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188915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EF2B25A1-E539-A548-84EF-81E69F07A76B}" type="datetime1">
              <a:rPr lang="en-US" smtClean="0"/>
              <a:t>12/18/2023</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655679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0EF6E93B-827C-354F-8580-7F7F66D0A020}" type="datetime1">
              <a:rPr lang="en-US" smtClean="0"/>
              <a:t>12/18/2023</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86547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89D271E5-49FB-F94D-9DA9-86FAEA6244E5}" type="datetime1">
              <a:rPr lang="en-US" smtClean="0"/>
              <a:t>12/18/2023</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0883601"/>
      </p:ext>
    </p:extLst>
  </p:cSld>
  <p:clrMap bg1="lt1" tx1="dk1" bg2="lt2" tx2="dk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01" r:id="rId5"/>
    <p:sldLayoutId id="2147483807" r:id="rId6"/>
    <p:sldLayoutId id="2147483802" r:id="rId7"/>
    <p:sldLayoutId id="2147483803" r:id="rId8"/>
    <p:sldLayoutId id="2147483804" r:id="rId9"/>
    <p:sldLayoutId id="2147483805" r:id="rId10"/>
    <p:sldLayoutId id="2147483806" r:id="rId11"/>
  </p:sldLayoutIdLst>
  <p:hf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chart" Target="../charts/char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0.jpg"/><Relationship Id="rId7" Type="http://schemas.openxmlformats.org/officeDocument/2006/relationships/diagramColors" Target="../diagrams/colors3.xml"/><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4.png"/><Relationship Id="rId7" Type="http://schemas.openxmlformats.org/officeDocument/2006/relationships/diagramQuickStyle" Target="../diagrams/quickStyle1.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5.svg"/><Relationship Id="rId9" Type="http://schemas.microsoft.com/office/2007/relationships/diagramDrawing" Target="../diagrams/drawing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5.emf"/></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18.jpeg"/><Relationship Id="rId4" Type="http://schemas.openxmlformats.org/officeDocument/2006/relationships/image" Target="../media/image17.gif"/></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package" Target="../embeddings/Microsoft_Excel_Worksheet2.xlsx"/><Relationship Id="rId3" Type="http://schemas.openxmlformats.org/officeDocument/2006/relationships/image" Target="../media/image20.jpg"/><Relationship Id="rId7" Type="http://schemas.openxmlformats.org/officeDocument/2006/relationships/image" Target="../media/image22.emf"/><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package" Target="../embeddings/Microsoft_Excel_Worksheet1.xlsx"/><Relationship Id="rId5" Type="http://schemas.openxmlformats.org/officeDocument/2006/relationships/image" Target="../media/image21.emf"/><Relationship Id="rId4" Type="http://schemas.openxmlformats.org/officeDocument/2006/relationships/package" Target="../embeddings/Microsoft_Excel_Worksheet.xlsx"/><Relationship Id="rId9" Type="http://schemas.openxmlformats.org/officeDocument/2006/relationships/image" Target="../media/image23.emf"/></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24.emf"/><Relationship Id="rId4" Type="http://schemas.openxmlformats.org/officeDocument/2006/relationships/package" Target="../embeddings/Microsoft_Excel_Worksheet4.xlsx"/></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Rectangle 137">
            <a:extLst>
              <a:ext uri="{FF2B5EF4-FFF2-40B4-BE49-F238E27FC236}">
                <a16:creationId xmlns:a16="http://schemas.microsoft.com/office/drawing/2014/main" id="{EA4E4267-CAF0-4C38-8DC6-CD3B1A9F04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140" name="Rectangle 139">
            <a:extLst>
              <a:ext uri="{FF2B5EF4-FFF2-40B4-BE49-F238E27FC236}">
                <a16:creationId xmlns:a16="http://schemas.microsoft.com/office/drawing/2014/main" id="{0EE3ACC5-126D-4BA4-8B45-7F0B5B839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84"/>
            <a:ext cx="12192000" cy="6858000"/>
          </a:xfrm>
          <a:prstGeom prst="rect">
            <a:avLst/>
          </a:prstGeom>
          <a:blipFill dpi="0" rotWithShape="1">
            <a:blip r:embed="rId3">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2" name="Rectangle 141">
            <a:extLst>
              <a:ext uri="{FF2B5EF4-FFF2-40B4-BE49-F238E27FC236}">
                <a16:creationId xmlns:a16="http://schemas.microsoft.com/office/drawing/2014/main" id="{AB2868F7-FE10-4289-A5BD-90763C7A2F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866"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a:extLst>
              <a:ext uri="{FF2B5EF4-FFF2-40B4-BE49-F238E27FC236}">
                <a16:creationId xmlns:a16="http://schemas.microsoft.com/office/drawing/2014/main" id="{BD94142C-10EE-487C-A327-404FDF358F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197" y="643464"/>
            <a:ext cx="4143830" cy="5566305"/>
          </a:xfrm>
          <a:prstGeom prst="rect">
            <a:avLst/>
          </a:prstGeom>
          <a:solidFill>
            <a:schemeClr val="tx1">
              <a:lumMod val="75000"/>
              <a:lumOff val="25000"/>
            </a:schemeClr>
          </a:solidFill>
          <a:ln w="6350" cap="flat" cmpd="sng" algn="ctr">
            <a:noFill/>
            <a:prstDash val="solid"/>
          </a:ln>
          <a:effectLst>
            <a:outerShdw blurRad="50800" algn="ctr" rotWithShape="0">
              <a:prstClr val="black">
                <a:alpha val="66000"/>
              </a:prstClr>
            </a:outerShdw>
            <a:softEdge rad="0"/>
          </a:effectLst>
        </p:spPr>
        <p:txBody>
          <a:bodyPr/>
          <a:lstStyle/>
          <a:p>
            <a:endParaRPr lang="en-US"/>
          </a:p>
        </p:txBody>
      </p:sp>
      <p:sp>
        <p:nvSpPr>
          <p:cNvPr id="146" name="Rectangle 145">
            <a:extLst>
              <a:ext uri="{FF2B5EF4-FFF2-40B4-BE49-F238E27FC236}">
                <a16:creationId xmlns:a16="http://schemas.microsoft.com/office/drawing/2014/main" id="{5F7FAC2D-7A74-4939-A917-A1A5AF935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1587" y="806860"/>
            <a:ext cx="3813048" cy="5239512"/>
          </a:xfrm>
          <a:prstGeom prst="rect">
            <a:avLst/>
          </a:prstGeom>
          <a:noFill/>
          <a:ln w="6350" cap="sq" cmpd="sng" algn="ctr">
            <a:solidFill>
              <a:schemeClr val="bg1"/>
            </a:solidFill>
            <a:prstDash val="solid"/>
            <a:miter lim="800000"/>
          </a:ln>
          <a:effectLst/>
        </p:spPr>
        <p:txBody>
          <a:bodyPr/>
          <a:lstStyle/>
          <a:p>
            <a:endParaRPr lang="en-US"/>
          </a:p>
        </p:txBody>
      </p:sp>
      <p:sp>
        <p:nvSpPr>
          <p:cNvPr id="2" name="Title 1">
            <a:extLst>
              <a:ext uri="{FF2B5EF4-FFF2-40B4-BE49-F238E27FC236}">
                <a16:creationId xmlns:a16="http://schemas.microsoft.com/office/drawing/2014/main" id="{E5621B83-F01F-D966-2DD0-E1CCC73E67DB}"/>
              </a:ext>
            </a:extLst>
          </p:cNvPr>
          <p:cNvSpPr>
            <a:spLocks noGrp="1"/>
          </p:cNvSpPr>
          <p:nvPr>
            <p:ph type="ctrTitle"/>
          </p:nvPr>
        </p:nvSpPr>
        <p:spPr>
          <a:xfrm>
            <a:off x="1238970" y="1444331"/>
            <a:ext cx="2978281" cy="2229805"/>
          </a:xfrm>
        </p:spPr>
        <p:txBody>
          <a:bodyPr>
            <a:normAutofit fontScale="90000"/>
          </a:bodyPr>
          <a:lstStyle/>
          <a:p>
            <a:r>
              <a:rPr lang="en-US" sz="1800" dirty="0">
                <a:solidFill>
                  <a:schemeClr val="bg1"/>
                </a:solidFill>
                <a:latin typeface="Times New Roman" panose="02020603050405020304" pitchFamily="18" charset="0"/>
                <a:cs typeface="Times New Roman" panose="02020603050405020304" pitchFamily="18" charset="0"/>
              </a:rPr>
              <a:t>Team 4 - Decisions in Operations Management (6614-12)</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Final Project</a:t>
            </a:r>
            <a:br>
              <a:rPr lang="en-US" sz="1800" dirty="0">
                <a:solidFill>
                  <a:schemeClr val="bg1"/>
                </a:solidFill>
                <a:latin typeface="Times New Roman" panose="02020603050405020304" pitchFamily="18" charset="0"/>
                <a:cs typeface="Times New Roman" panose="02020603050405020304" pitchFamily="18" charset="0"/>
              </a:rPr>
            </a:br>
            <a:br>
              <a:rPr lang="en-US" sz="1800" dirty="0">
                <a:solidFill>
                  <a:schemeClr val="bg1"/>
                </a:solidFill>
                <a:latin typeface="Times New Roman" panose="02020603050405020304" pitchFamily="18" charset="0"/>
                <a:cs typeface="Times New Roman" panose="02020603050405020304" pitchFamily="18" charset="0"/>
              </a:rPr>
            </a:br>
            <a:r>
              <a:rPr lang="en-US" sz="1800" b="1" dirty="0">
                <a:solidFill>
                  <a:schemeClr val="bg1"/>
                </a:solidFill>
                <a:latin typeface="Times New Roman" panose="02020603050405020304" pitchFamily="18" charset="0"/>
                <a:cs typeface="Times New Roman" panose="02020603050405020304" pitchFamily="18" charset="0"/>
              </a:rPr>
              <a:t>Perfect Fit Predicament: Navigating Crocs Sizing Challenges IN Online purchases</a:t>
            </a:r>
            <a:br>
              <a:rPr lang="en-US" sz="1800" b="1" dirty="0">
                <a:solidFill>
                  <a:schemeClr val="bg1"/>
                </a:solidFill>
                <a:latin typeface="Times New Roman" panose="02020603050405020304" pitchFamily="18" charset="0"/>
                <a:cs typeface="Times New Roman" panose="02020603050405020304" pitchFamily="18" charset="0"/>
              </a:rPr>
            </a:br>
            <a:br>
              <a:rPr lang="en-US" sz="1800" b="1" dirty="0">
                <a:solidFill>
                  <a:schemeClr val="bg1"/>
                </a:solidFill>
                <a:latin typeface="News Gothic MT" panose="020F0502020204030204" pitchFamily="34" charset="0"/>
              </a:rPr>
            </a:br>
            <a:endParaRPr lang="en-US" sz="1800" b="1" dirty="0">
              <a:solidFill>
                <a:schemeClr val="bg1"/>
              </a:solidFill>
              <a:latin typeface="News Gothic MT" panose="020F0502020204030204" pitchFamily="34" charset="0"/>
            </a:endParaRPr>
          </a:p>
        </p:txBody>
      </p:sp>
      <p:sp>
        <p:nvSpPr>
          <p:cNvPr id="148" name="Rectangle 147">
            <a:extLst>
              <a:ext uri="{FF2B5EF4-FFF2-40B4-BE49-F238E27FC236}">
                <a16:creationId xmlns:a16="http://schemas.microsoft.com/office/drawing/2014/main" id="{BA53A868-C420-4BAE-9244-EC162AF05C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7992" y="640856"/>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50" name="Straight Connector 149">
            <a:extLst>
              <a:ext uri="{FF2B5EF4-FFF2-40B4-BE49-F238E27FC236}">
                <a16:creationId xmlns:a16="http://schemas.microsoft.com/office/drawing/2014/main" id="{C2686EF3-81CC-419F-96C3-002A758803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882292"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F8D93CCA-A85E-4529-A6F0-8BB54D27BC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73932"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1ECFA516-C18C-41AE-AFF2-A0D0A59C9E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882292" y="1286150"/>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5" name="Picture 4" descr="A logo of a crocodile&#10;&#10;Description automatically generated">
            <a:extLst>
              <a:ext uri="{FF2B5EF4-FFF2-40B4-BE49-F238E27FC236}">
                <a16:creationId xmlns:a16="http://schemas.microsoft.com/office/drawing/2014/main" id="{4F89532B-EA89-E3C6-9778-286B8DDA74A9}"/>
              </a:ext>
            </a:extLst>
          </p:cNvPr>
          <p:cNvPicPr>
            <a:picLocks noChangeAspect="1"/>
          </p:cNvPicPr>
          <p:nvPr/>
        </p:nvPicPr>
        <p:blipFill rotWithShape="1">
          <a:blip r:embed="rId4">
            <a:extLst>
              <a:ext uri="{28A0092B-C50C-407E-A947-70E740481C1C}">
                <a14:useLocalDpi xmlns:a14="http://schemas.microsoft.com/office/drawing/2010/main" val="0"/>
              </a:ext>
            </a:extLst>
          </a:blip>
          <a:srcRect l="43" r="3" b="3"/>
          <a:stretch/>
        </p:blipFill>
        <p:spPr>
          <a:xfrm>
            <a:off x="5346570" y="1682979"/>
            <a:ext cx="6202238" cy="3488917"/>
          </a:xfrm>
          <a:prstGeom prst="rect">
            <a:avLst/>
          </a:prstGeom>
        </p:spPr>
      </p:pic>
      <p:sp>
        <p:nvSpPr>
          <p:cNvPr id="8" name="TextBox 7">
            <a:extLst>
              <a:ext uri="{FF2B5EF4-FFF2-40B4-BE49-F238E27FC236}">
                <a16:creationId xmlns:a16="http://schemas.microsoft.com/office/drawing/2014/main" id="{39BFFEEC-E45E-F09C-0D45-5C6FAF288BBA}"/>
              </a:ext>
            </a:extLst>
          </p:cNvPr>
          <p:cNvSpPr txBox="1"/>
          <p:nvPr/>
        </p:nvSpPr>
        <p:spPr>
          <a:xfrm>
            <a:off x="1238970" y="3567545"/>
            <a:ext cx="3060977" cy="2072891"/>
          </a:xfrm>
          <a:prstGeom prst="rect">
            <a:avLst/>
          </a:prstGeom>
          <a:noFill/>
        </p:spPr>
        <p:txBody>
          <a:bodyPr wrap="square" rtlCol="0">
            <a:spAutoFit/>
          </a:bodyPr>
          <a:lstStyle/>
          <a:p>
            <a:r>
              <a:rPr lang="en-US" b="1" u="sng" dirty="0">
                <a:solidFill>
                  <a:schemeClr val="bg1"/>
                </a:solidFill>
                <a:latin typeface="Times New Roman" panose="02020603050405020304" pitchFamily="18" charset="0"/>
                <a:cs typeface="Times New Roman" panose="02020603050405020304" pitchFamily="18" charset="0"/>
              </a:rPr>
              <a:t>Team Members:</a:t>
            </a:r>
            <a:br>
              <a:rPr lang="en-US" b="1" u="sng" dirty="0">
                <a:solidFill>
                  <a:schemeClr val="bg1"/>
                </a:solidFill>
                <a:latin typeface="Times New Roman" panose="02020603050405020304" pitchFamily="18" charset="0"/>
                <a:cs typeface="Times New Roman" panose="02020603050405020304" pitchFamily="18" charset="0"/>
              </a:rPr>
            </a:br>
            <a:r>
              <a:rPr lang="en-US" dirty="0">
                <a:solidFill>
                  <a:schemeClr val="bg1"/>
                </a:solidFill>
                <a:latin typeface="Times New Roman" panose="02020603050405020304" pitchFamily="18" charset="0"/>
                <a:cs typeface="Times New Roman" panose="02020603050405020304" pitchFamily="18" charset="0"/>
              </a:rPr>
              <a:t>-Akshitha Varada</a:t>
            </a:r>
            <a:br>
              <a:rPr lang="en-US" dirty="0">
                <a:solidFill>
                  <a:schemeClr val="bg1"/>
                </a:solidFill>
                <a:latin typeface="Times New Roman" panose="02020603050405020304" pitchFamily="18" charset="0"/>
                <a:cs typeface="Times New Roman" panose="02020603050405020304" pitchFamily="18" charset="0"/>
              </a:rPr>
            </a:br>
            <a:r>
              <a:rPr lang="en-US" dirty="0">
                <a:solidFill>
                  <a:schemeClr val="bg1"/>
                </a:solidFill>
                <a:latin typeface="Times New Roman" panose="02020603050405020304" pitchFamily="18" charset="0"/>
                <a:cs typeface="Times New Roman" panose="02020603050405020304" pitchFamily="18" charset="0"/>
              </a:rPr>
              <a:t>-Eesha Kumari Reddy</a:t>
            </a:r>
            <a:br>
              <a:rPr lang="en-US" dirty="0">
                <a:solidFill>
                  <a:schemeClr val="bg1"/>
                </a:solidFill>
                <a:latin typeface="Times New Roman" panose="02020603050405020304" pitchFamily="18" charset="0"/>
                <a:cs typeface="Times New Roman" panose="02020603050405020304" pitchFamily="18" charset="0"/>
              </a:rPr>
            </a:br>
            <a:r>
              <a:rPr lang="en-US" dirty="0">
                <a:solidFill>
                  <a:schemeClr val="bg1"/>
                </a:solidFill>
                <a:latin typeface="Times New Roman" panose="02020603050405020304" pitchFamily="18" charset="0"/>
                <a:cs typeface="Times New Roman" panose="02020603050405020304" pitchFamily="18" charset="0"/>
              </a:rPr>
              <a:t>-PranayKumar Garigaveni</a:t>
            </a:r>
            <a:br>
              <a:rPr lang="en-US" dirty="0">
                <a:solidFill>
                  <a:schemeClr val="bg1"/>
                </a:solidFill>
                <a:latin typeface="Times New Roman" panose="02020603050405020304" pitchFamily="18" charset="0"/>
                <a:cs typeface="Times New Roman" panose="02020603050405020304" pitchFamily="18" charset="0"/>
              </a:rPr>
            </a:br>
            <a:r>
              <a:rPr lang="en-US" dirty="0">
                <a:solidFill>
                  <a:schemeClr val="bg1"/>
                </a:solidFill>
                <a:latin typeface="Times New Roman" panose="02020603050405020304" pitchFamily="18" charset="0"/>
                <a:cs typeface="Times New Roman" panose="02020603050405020304" pitchFamily="18" charset="0"/>
              </a:rPr>
              <a:t>-Sai Goutham Jana</a:t>
            </a:r>
            <a:br>
              <a:rPr lang="en-US" dirty="0">
                <a:solidFill>
                  <a:schemeClr val="bg1"/>
                </a:solidFill>
                <a:latin typeface="Times New Roman" panose="02020603050405020304" pitchFamily="18" charset="0"/>
                <a:cs typeface="Times New Roman" panose="02020603050405020304" pitchFamily="18" charset="0"/>
              </a:rPr>
            </a:br>
            <a:r>
              <a:rPr lang="en-US" dirty="0">
                <a:solidFill>
                  <a:schemeClr val="bg1"/>
                </a:solidFill>
                <a:latin typeface="Times New Roman" panose="02020603050405020304" pitchFamily="18" charset="0"/>
                <a:cs typeface="Times New Roman" panose="02020603050405020304" pitchFamily="18" charset="0"/>
              </a:rPr>
              <a:t>-Srinu Swami Parvathaneni</a:t>
            </a:r>
            <a:br>
              <a:rPr lang="en-US" dirty="0">
                <a:solidFill>
                  <a:schemeClr val="bg1"/>
                </a:solidFill>
                <a:latin typeface="Times New Roman" panose="02020603050405020304" pitchFamily="18" charset="0"/>
                <a:cs typeface="Times New Roman" panose="02020603050405020304" pitchFamily="18" charset="0"/>
              </a:rPr>
            </a:br>
            <a:endParaRPr lang="en-US" dirty="0">
              <a:solidFill>
                <a:schemeClr val="bg1"/>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6E25E34-2A7B-DCE5-4AF7-7A1F778D163A}"/>
              </a:ext>
            </a:extLst>
          </p:cNvPr>
          <p:cNvSpPr>
            <a:spLocks noGrp="1"/>
          </p:cNvSpPr>
          <p:nvPr>
            <p:ph type="sldNum" sz="quarter" idx="12"/>
          </p:nvPr>
        </p:nvSpPr>
        <p:spPr>
          <a:xfrm>
            <a:off x="9599210" y="6513908"/>
            <a:ext cx="1955980" cy="228600"/>
          </a:xfrm>
        </p:spPr>
        <p:txBody>
          <a:bodyPr/>
          <a:lstStyle/>
          <a:p>
            <a:r>
              <a:rPr lang="en-US" sz="1200" dirty="0">
                <a:latin typeface="Times New Roman" panose="02020603050405020304" pitchFamily="18" charset="0"/>
                <a:cs typeface="Times New Roman" panose="02020603050405020304" pitchFamily="18" charset="0"/>
              </a:rPr>
              <a:t>Page </a:t>
            </a:r>
            <a:fld id="{34B7E4EF-A1BD-40F4-AB7B-04F084DD991D}" type="slidenum">
              <a:rPr lang="en-US" sz="1200" smtClean="0">
                <a:latin typeface="Times New Roman" panose="02020603050405020304" pitchFamily="18" charset="0"/>
                <a:cs typeface="Times New Roman" panose="02020603050405020304" pitchFamily="18" charset="0"/>
              </a:rPr>
              <a:t>1</a:t>
            </a:fld>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839623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4926"/>
    </mc:Choice>
    <mc:Fallback xmlns="">
      <p:transition spd="slow" advTm="492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A8B0C-D22D-456C-36FB-A5B92F49885C}"/>
              </a:ext>
            </a:extLst>
          </p:cNvPr>
          <p:cNvSpPr>
            <a:spLocks noGrp="1"/>
          </p:cNvSpPr>
          <p:nvPr>
            <p:ph type="title"/>
          </p:nvPr>
        </p:nvSpPr>
        <p:spPr/>
        <p:txBody>
          <a:bodyPr/>
          <a:lstStyle/>
          <a:p>
            <a:endParaRPr lang="en-US" dirty="0"/>
          </a:p>
        </p:txBody>
      </p:sp>
      <p:pic>
        <p:nvPicPr>
          <p:cNvPr id="4" name="Picture 3" descr="A white background with black and white clouds&#10;&#10;Description automatically generated">
            <a:extLst>
              <a:ext uri="{FF2B5EF4-FFF2-40B4-BE49-F238E27FC236}">
                <a16:creationId xmlns:a16="http://schemas.microsoft.com/office/drawing/2014/main" id="{64BD989F-B36B-0510-A1B9-4B1F65DE2A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24" y="371577"/>
            <a:ext cx="12213248" cy="6576364"/>
          </a:xfrm>
          <a:prstGeom prst="rect">
            <a:avLst/>
          </a:prstGeom>
        </p:spPr>
      </p:pic>
      <p:graphicFrame>
        <p:nvGraphicFramePr>
          <p:cNvPr id="16" name="Chart 15">
            <a:extLst>
              <a:ext uri="{FF2B5EF4-FFF2-40B4-BE49-F238E27FC236}">
                <a16:creationId xmlns:a16="http://schemas.microsoft.com/office/drawing/2014/main" id="{26E04F74-0677-435D-40F5-3BAABE84687A}"/>
              </a:ext>
            </a:extLst>
          </p:cNvPr>
          <p:cNvGraphicFramePr>
            <a:graphicFrameLocks/>
          </p:cNvGraphicFramePr>
          <p:nvPr>
            <p:extLst>
              <p:ext uri="{D42A27DB-BD31-4B8C-83A1-F6EECF244321}">
                <p14:modId xmlns:p14="http://schemas.microsoft.com/office/powerpoint/2010/main" val="2396871113"/>
              </p:ext>
            </p:extLst>
          </p:nvPr>
        </p:nvGraphicFramePr>
        <p:xfrm>
          <a:off x="73151" y="938053"/>
          <a:ext cx="11814049" cy="5055204"/>
        </p:xfrm>
        <a:graphic>
          <a:graphicData uri="http://schemas.openxmlformats.org/drawingml/2006/chart">
            <c:chart xmlns:c="http://schemas.openxmlformats.org/drawingml/2006/chart" xmlns:r="http://schemas.openxmlformats.org/officeDocument/2006/relationships" r:id="rId4"/>
          </a:graphicData>
        </a:graphic>
      </p:graphicFrame>
      <p:sp>
        <p:nvSpPr>
          <p:cNvPr id="3" name="TextBox 2">
            <a:extLst>
              <a:ext uri="{FF2B5EF4-FFF2-40B4-BE49-F238E27FC236}">
                <a16:creationId xmlns:a16="http://schemas.microsoft.com/office/drawing/2014/main" id="{D5F9A597-8942-E3D3-6669-7BD40492498D}"/>
              </a:ext>
            </a:extLst>
          </p:cNvPr>
          <p:cNvSpPr txBox="1"/>
          <p:nvPr/>
        </p:nvSpPr>
        <p:spPr>
          <a:xfrm>
            <a:off x="831494" y="465381"/>
            <a:ext cx="10416845" cy="369332"/>
          </a:xfrm>
          <a:prstGeom prst="rect">
            <a:avLst/>
          </a:prstGeom>
          <a:solidFill>
            <a:schemeClr val="accent1"/>
          </a:solidFill>
          <a:ln>
            <a:solidFill>
              <a:schemeClr val="tx1"/>
            </a:solidFill>
          </a:ln>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Pareto Graph Analysis</a:t>
            </a:r>
          </a:p>
        </p:txBody>
      </p:sp>
      <p:sp>
        <p:nvSpPr>
          <p:cNvPr id="6" name="Slide Number Placeholder 5">
            <a:extLst>
              <a:ext uri="{FF2B5EF4-FFF2-40B4-BE49-F238E27FC236}">
                <a16:creationId xmlns:a16="http://schemas.microsoft.com/office/drawing/2014/main" id="{2892DE46-B83D-648B-FFFA-E6DE6A00CE93}"/>
              </a:ext>
            </a:extLst>
          </p:cNvPr>
          <p:cNvSpPr>
            <a:spLocks noGrp="1"/>
          </p:cNvSpPr>
          <p:nvPr>
            <p:ph type="sldNum" sz="quarter" idx="12"/>
          </p:nvPr>
        </p:nvSpPr>
        <p:spPr>
          <a:xfrm>
            <a:off x="11049000" y="6486423"/>
            <a:ext cx="838200" cy="365760"/>
          </a:xfrm>
        </p:spPr>
        <p:txBody>
          <a:bodyPr/>
          <a:lstStyle/>
          <a:p>
            <a:r>
              <a:rPr lang="en-US" sz="1200" dirty="0">
                <a:latin typeface="Times New Roman" panose="02020603050405020304" pitchFamily="18" charset="0"/>
                <a:cs typeface="Times New Roman" panose="02020603050405020304" pitchFamily="18" charset="0"/>
              </a:rPr>
              <a:t>Page </a:t>
            </a:r>
            <a:fld id="{34B7E4EF-A1BD-40F4-AB7B-04F084DD991D}" type="slidenum">
              <a:rPr lang="en-US" sz="1200" smtClean="0">
                <a:latin typeface="Times New Roman" panose="02020603050405020304" pitchFamily="18" charset="0"/>
                <a:cs typeface="Times New Roman" panose="02020603050405020304" pitchFamily="18" charset="0"/>
              </a:rPr>
              <a:t>10</a:t>
            </a:fld>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8255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pic>
        <p:nvPicPr>
          <p:cNvPr id="10" name="Picture 9" descr="A white background with black and white clouds&#10;&#10;Description automatically generated">
            <a:extLst>
              <a:ext uri="{FF2B5EF4-FFF2-40B4-BE49-F238E27FC236}">
                <a16:creationId xmlns:a16="http://schemas.microsoft.com/office/drawing/2014/main" id="{E66DB022-674D-6915-D238-6A561B924F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484" y="301189"/>
            <a:ext cx="11969031" cy="6466637"/>
          </a:xfrm>
          <a:prstGeom prst="rect">
            <a:avLst/>
          </a:prstGeom>
        </p:spPr>
      </p:pic>
      <p:sp>
        <p:nvSpPr>
          <p:cNvPr id="11" name="TextBox 10">
            <a:extLst>
              <a:ext uri="{FF2B5EF4-FFF2-40B4-BE49-F238E27FC236}">
                <a16:creationId xmlns:a16="http://schemas.microsoft.com/office/drawing/2014/main" id="{2EFABA37-5AB3-E156-C2FA-8AA3F1E72282}"/>
              </a:ext>
            </a:extLst>
          </p:cNvPr>
          <p:cNvSpPr txBox="1"/>
          <p:nvPr/>
        </p:nvSpPr>
        <p:spPr>
          <a:xfrm>
            <a:off x="831494" y="390431"/>
            <a:ext cx="10416845" cy="369332"/>
          </a:xfrm>
          <a:prstGeom prst="rect">
            <a:avLst/>
          </a:prstGeom>
          <a:solidFill>
            <a:schemeClr val="accent1"/>
          </a:solidFill>
          <a:ln>
            <a:solidFill>
              <a:schemeClr val="tx1"/>
            </a:solidFill>
          </a:ln>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Guess Estimation</a:t>
            </a:r>
          </a:p>
        </p:txBody>
      </p:sp>
      <p:sp>
        <p:nvSpPr>
          <p:cNvPr id="2" name="TextBox 1">
            <a:extLst>
              <a:ext uri="{FF2B5EF4-FFF2-40B4-BE49-F238E27FC236}">
                <a16:creationId xmlns:a16="http://schemas.microsoft.com/office/drawing/2014/main" id="{AE094BF3-A614-EE33-9357-0CC2C6EFFFB7}"/>
              </a:ext>
            </a:extLst>
          </p:cNvPr>
          <p:cNvSpPr txBox="1"/>
          <p:nvPr/>
        </p:nvSpPr>
        <p:spPr>
          <a:xfrm>
            <a:off x="586154" y="1031631"/>
            <a:ext cx="10961077" cy="4524315"/>
          </a:xfrm>
          <a:prstGeom prst="rect">
            <a:avLst/>
          </a:prstGeom>
          <a:noFill/>
        </p:spPr>
        <p:txBody>
          <a:bodyPr wrap="square" rtlCol="0">
            <a:spAutoFit/>
          </a:bodyPr>
          <a:lstStyle/>
          <a:p>
            <a:pPr marL="285750" indent="-285750">
              <a:buFont typeface="Wingdings" pitchFamily="2" charset="2"/>
              <a:buChar char="q"/>
            </a:pPr>
            <a:r>
              <a:rPr lang="en-US" b="1" u="sng" dirty="0"/>
              <a:t>Hypothetical Problem Statement </a:t>
            </a:r>
            <a:r>
              <a:rPr lang="en-US" dirty="0"/>
              <a:t>- Due to the high rate of returns, Crocs faces financial difficulties because every returned item results in a loss of revenue. Evaluating the financial impact of these returns is essential to addressing and mitigating this problem.</a:t>
            </a:r>
          </a:p>
          <a:p>
            <a:pPr marL="285750" indent="-285750">
              <a:buFont typeface="Wingdings" pitchFamily="2" charset="2"/>
              <a:buChar char="q"/>
            </a:pPr>
            <a:endParaRPr lang="en-US" dirty="0"/>
          </a:p>
          <a:p>
            <a:pPr marL="285750" indent="-285750">
              <a:buFont typeface="Wingdings" pitchFamily="2" charset="2"/>
              <a:buChar char="q"/>
            </a:pPr>
            <a:r>
              <a:rPr lang="en-US" b="1" u="sng" dirty="0"/>
              <a:t>Objective</a:t>
            </a:r>
            <a:r>
              <a:rPr lang="en-US" dirty="0"/>
              <a:t> - </a:t>
            </a:r>
            <a:r>
              <a:rPr lang="en-US" b="0" i="0" u="none" strike="noStrike" dirty="0">
                <a:solidFill>
                  <a:srgbClr val="374151"/>
                </a:solidFill>
                <a:effectLst/>
                <a:latin typeface="Times New Roman" panose="02020603050405020304" pitchFamily="18" charset="0"/>
                <a:cs typeface="Times New Roman" panose="02020603050405020304" pitchFamily="18" charset="0"/>
              </a:rPr>
              <a:t>The primary objective is to calculate the estimated loss incurred by Crocs due to the return of online orders.</a:t>
            </a:r>
          </a:p>
          <a:p>
            <a:pPr marL="285750" indent="-285750">
              <a:buFont typeface="Wingdings" pitchFamily="2" charset="2"/>
              <a:buChar char="q"/>
            </a:pPr>
            <a:endParaRPr lang="en-US" dirty="0">
              <a:solidFill>
                <a:srgbClr val="374151"/>
              </a:solidFill>
              <a:latin typeface="Times New Roman" panose="02020603050405020304" pitchFamily="18" charset="0"/>
              <a:cs typeface="Times New Roman" panose="02020603050405020304" pitchFamily="18" charset="0"/>
            </a:endParaRPr>
          </a:p>
          <a:p>
            <a:pPr algn="l">
              <a:buFont typeface="+mj-lt"/>
              <a:buAutoNum type="arabicPeriod"/>
            </a:pPr>
            <a:r>
              <a:rPr lang="en-US" b="1" i="0" u="none" strike="noStrike" dirty="0">
                <a:solidFill>
                  <a:srgbClr val="374151"/>
                </a:solidFill>
                <a:effectLst/>
                <a:latin typeface="Times New Roman" panose="02020603050405020304" pitchFamily="18" charset="0"/>
                <a:cs typeface="Times New Roman" panose="02020603050405020304" pitchFamily="18" charset="0"/>
              </a:rPr>
              <a:t>Item Cost:</a:t>
            </a:r>
            <a:r>
              <a:rPr lang="en-US" b="0" i="0" u="none" strike="noStrike" dirty="0">
                <a:solidFill>
                  <a:srgbClr val="374151"/>
                </a:solidFill>
                <a:effectLst/>
                <a:latin typeface="Times New Roman" panose="02020603050405020304" pitchFamily="18" charset="0"/>
                <a:cs typeface="Times New Roman" panose="02020603050405020304" pitchFamily="18" charset="0"/>
              </a:rPr>
              <a:t> The average cost of a product is $35.</a:t>
            </a:r>
          </a:p>
          <a:p>
            <a:pPr algn="l">
              <a:buFont typeface="+mj-lt"/>
              <a:buAutoNum type="arabicPeriod"/>
            </a:pPr>
            <a:r>
              <a:rPr lang="en-US" b="1" i="0" u="none" strike="noStrike" dirty="0">
                <a:solidFill>
                  <a:srgbClr val="374151"/>
                </a:solidFill>
                <a:effectLst/>
                <a:latin typeface="Times New Roman" panose="02020603050405020304" pitchFamily="18" charset="0"/>
                <a:cs typeface="Times New Roman" panose="02020603050405020304" pitchFamily="18" charset="0"/>
              </a:rPr>
              <a:t>Number of Orders:</a:t>
            </a:r>
            <a:r>
              <a:rPr lang="en-US" b="0" i="0" u="none" strike="noStrike" dirty="0">
                <a:solidFill>
                  <a:srgbClr val="374151"/>
                </a:solidFill>
                <a:effectLst/>
                <a:latin typeface="Times New Roman" panose="02020603050405020304" pitchFamily="18" charset="0"/>
                <a:cs typeface="Times New Roman" panose="02020603050405020304" pitchFamily="18" charset="0"/>
              </a:rPr>
              <a:t> A total of 408 online orders have been processed.</a:t>
            </a:r>
          </a:p>
          <a:p>
            <a:pPr algn="l">
              <a:buFont typeface="+mj-lt"/>
              <a:buAutoNum type="arabicPeriod"/>
            </a:pPr>
            <a:r>
              <a:rPr lang="en-US" b="1" i="0" u="none" strike="noStrike" dirty="0">
                <a:solidFill>
                  <a:srgbClr val="374151"/>
                </a:solidFill>
                <a:effectLst/>
                <a:latin typeface="Times New Roman" panose="02020603050405020304" pitchFamily="18" charset="0"/>
                <a:cs typeface="Times New Roman" panose="02020603050405020304" pitchFamily="18" charset="0"/>
              </a:rPr>
              <a:t>Return Rate:</a:t>
            </a:r>
            <a:r>
              <a:rPr lang="en-US" b="0" i="0" u="none" strike="noStrike" dirty="0">
                <a:solidFill>
                  <a:srgbClr val="374151"/>
                </a:solidFill>
                <a:effectLst/>
                <a:latin typeface="Times New Roman" panose="02020603050405020304" pitchFamily="18" charset="0"/>
                <a:cs typeface="Times New Roman" panose="02020603050405020304" pitchFamily="18" charset="0"/>
              </a:rPr>
              <a:t> 70% of the orders have been returned.</a:t>
            </a:r>
          </a:p>
          <a:p>
            <a:pPr algn="l">
              <a:buFont typeface="+mj-lt"/>
              <a:buAutoNum type="arabicPeriod"/>
            </a:pPr>
            <a:endParaRPr lang="en-US" dirty="0">
              <a:solidFill>
                <a:srgbClr val="374151"/>
              </a:solidFill>
              <a:latin typeface="Times New Roman" panose="02020603050405020304" pitchFamily="18" charset="0"/>
              <a:cs typeface="Times New Roman" panose="02020603050405020304" pitchFamily="18" charset="0"/>
            </a:endParaRPr>
          </a:p>
          <a:p>
            <a:pPr algn="l"/>
            <a:r>
              <a:rPr lang="en-US" b="0" i="0" u="none" strike="noStrike" dirty="0">
                <a:solidFill>
                  <a:srgbClr val="374151"/>
                </a:solidFill>
                <a:effectLst/>
                <a:latin typeface="Times New Roman" panose="02020603050405020304" pitchFamily="18" charset="0"/>
                <a:cs typeface="Times New Roman" panose="02020603050405020304" pitchFamily="18" charset="0"/>
              </a:rPr>
              <a:t>Estimated loss≈286×$35</a:t>
            </a:r>
          </a:p>
          <a:p>
            <a:pPr algn="l"/>
            <a:r>
              <a:rPr lang="en-US" b="0" i="0" u="none" strike="noStrike" dirty="0">
                <a:solidFill>
                  <a:srgbClr val="374151"/>
                </a:solidFill>
                <a:effectLst/>
                <a:latin typeface="Times New Roman" panose="02020603050405020304" pitchFamily="18" charset="0"/>
                <a:cs typeface="Times New Roman" panose="02020603050405020304" pitchFamily="18" charset="0"/>
              </a:rPr>
              <a:t>Estimated loss≈$10,010</a:t>
            </a:r>
            <a:endParaRPr lang="en-US" b="0" i="0" u="none" strike="noStrike" dirty="0">
              <a:solidFill>
                <a:srgbClr val="374151"/>
              </a:solidFill>
              <a:effectLst/>
              <a:latin typeface="Söhne"/>
            </a:endParaRPr>
          </a:p>
          <a:p>
            <a:pPr algn="l"/>
            <a:endParaRPr lang="en-US" dirty="0">
              <a:solidFill>
                <a:srgbClr val="374151"/>
              </a:solidFill>
              <a:latin typeface="Söhne"/>
            </a:endParaRPr>
          </a:p>
          <a:p>
            <a:pPr marL="285750" indent="-285750" algn="l">
              <a:buFont typeface="Wingdings" pitchFamily="2" charset="2"/>
              <a:buChar char="q"/>
            </a:pPr>
            <a:r>
              <a:rPr lang="en-US" b="1" i="0" u="sng" strike="noStrike" dirty="0">
                <a:solidFill>
                  <a:srgbClr val="374151"/>
                </a:solidFill>
                <a:effectLst/>
                <a:latin typeface="Times New Roman" panose="02020603050405020304" pitchFamily="18" charset="0"/>
                <a:cs typeface="Times New Roman" panose="02020603050405020304" pitchFamily="18" charset="0"/>
              </a:rPr>
              <a:t>Intuition</a:t>
            </a:r>
            <a:r>
              <a:rPr lang="en-US" b="0" i="0" u="none" strike="noStrike" dirty="0">
                <a:solidFill>
                  <a:srgbClr val="374151"/>
                </a:solidFill>
                <a:effectLst/>
                <a:latin typeface="Times New Roman" panose="02020603050405020304" pitchFamily="18" charset="0"/>
                <a:cs typeface="Times New Roman" panose="02020603050405020304" pitchFamily="18" charset="0"/>
              </a:rPr>
              <a:t> – Loss in this aspect does not directly indicate the revenue loss, it coul</a:t>
            </a:r>
            <a:r>
              <a:rPr lang="en-US" dirty="0">
                <a:solidFill>
                  <a:srgbClr val="374151"/>
                </a:solidFill>
                <a:latin typeface="Times New Roman" panose="02020603050405020304" pitchFamily="18" charset="0"/>
                <a:cs typeface="Times New Roman" panose="02020603050405020304" pitchFamily="18" charset="0"/>
              </a:rPr>
              <a:t>d be loss incurred by other factors such as Delivery Cost, Restocking cost, Out of Validation Item. Which indirectly affects revenue. </a:t>
            </a:r>
            <a:endParaRPr lang="en-US" b="0" i="0" u="none" strike="noStrike" dirty="0">
              <a:solidFill>
                <a:srgbClr val="374151"/>
              </a:solidFill>
              <a:effectLst/>
              <a:latin typeface="Söhne"/>
            </a:endParaRPr>
          </a:p>
        </p:txBody>
      </p:sp>
      <p:sp>
        <p:nvSpPr>
          <p:cNvPr id="4" name="Slide Number Placeholder 3">
            <a:extLst>
              <a:ext uri="{FF2B5EF4-FFF2-40B4-BE49-F238E27FC236}">
                <a16:creationId xmlns:a16="http://schemas.microsoft.com/office/drawing/2014/main" id="{6A8AFDDF-997A-3CED-92E2-FA8386DF3A8D}"/>
              </a:ext>
            </a:extLst>
          </p:cNvPr>
          <p:cNvSpPr>
            <a:spLocks noGrp="1"/>
          </p:cNvSpPr>
          <p:nvPr>
            <p:ph type="sldNum" sz="quarter" idx="12"/>
          </p:nvPr>
        </p:nvSpPr>
        <p:spPr>
          <a:xfrm>
            <a:off x="10782771" y="6491308"/>
            <a:ext cx="838200" cy="365760"/>
          </a:xfrm>
        </p:spPr>
        <p:txBody>
          <a:bodyPr/>
          <a:lstStyle/>
          <a:p>
            <a:r>
              <a:rPr lang="en-US" sz="1200" dirty="0">
                <a:latin typeface="Times New Roman" panose="02020603050405020304" pitchFamily="18" charset="0"/>
                <a:cs typeface="Times New Roman" panose="02020603050405020304" pitchFamily="18" charset="0"/>
              </a:rPr>
              <a:t>Page </a:t>
            </a:r>
            <a:fld id="{34B7E4EF-A1BD-40F4-AB7B-04F084DD991D}" type="slidenum">
              <a:rPr lang="en-US" sz="1200" smtClean="0">
                <a:latin typeface="Times New Roman" panose="02020603050405020304" pitchFamily="18" charset="0"/>
                <a:cs typeface="Times New Roman" panose="02020603050405020304" pitchFamily="18" charset="0"/>
              </a:rPr>
              <a:t>11</a:t>
            </a:fld>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4235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pic>
        <p:nvPicPr>
          <p:cNvPr id="10" name="Picture 9" descr="A white background with black and white clouds&#10;&#10;Description automatically generated">
            <a:extLst>
              <a:ext uri="{FF2B5EF4-FFF2-40B4-BE49-F238E27FC236}">
                <a16:creationId xmlns:a16="http://schemas.microsoft.com/office/drawing/2014/main" id="{E66DB022-674D-6915-D238-6A561B924F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484" y="366692"/>
            <a:ext cx="11969031" cy="6466637"/>
          </a:xfrm>
          <a:prstGeom prst="rect">
            <a:avLst/>
          </a:prstGeom>
        </p:spPr>
      </p:pic>
      <p:sp>
        <p:nvSpPr>
          <p:cNvPr id="11" name="TextBox 10">
            <a:extLst>
              <a:ext uri="{FF2B5EF4-FFF2-40B4-BE49-F238E27FC236}">
                <a16:creationId xmlns:a16="http://schemas.microsoft.com/office/drawing/2014/main" id="{2EFABA37-5AB3-E156-C2FA-8AA3F1E72282}"/>
              </a:ext>
            </a:extLst>
          </p:cNvPr>
          <p:cNvSpPr txBox="1"/>
          <p:nvPr/>
        </p:nvSpPr>
        <p:spPr>
          <a:xfrm>
            <a:off x="831494" y="478919"/>
            <a:ext cx="10416845" cy="369332"/>
          </a:xfrm>
          <a:prstGeom prst="rect">
            <a:avLst/>
          </a:prstGeom>
          <a:solidFill>
            <a:schemeClr val="accent1"/>
          </a:solidFill>
          <a:ln>
            <a:solidFill>
              <a:schemeClr val="tx1"/>
            </a:solidFill>
          </a:ln>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Economic Design Specification – Taguchi law</a:t>
            </a:r>
          </a:p>
        </p:txBody>
      </p:sp>
      <p:graphicFrame>
        <p:nvGraphicFramePr>
          <p:cNvPr id="4" name="Table 3">
            <a:extLst>
              <a:ext uri="{FF2B5EF4-FFF2-40B4-BE49-F238E27FC236}">
                <a16:creationId xmlns:a16="http://schemas.microsoft.com/office/drawing/2014/main" id="{590A46E6-2018-35A6-75BC-589F22F3B61C}"/>
              </a:ext>
            </a:extLst>
          </p:cNvPr>
          <p:cNvGraphicFramePr>
            <a:graphicFrameLocks noGrp="1"/>
          </p:cNvGraphicFramePr>
          <p:nvPr>
            <p:extLst>
              <p:ext uri="{D42A27DB-BD31-4B8C-83A1-F6EECF244321}">
                <p14:modId xmlns:p14="http://schemas.microsoft.com/office/powerpoint/2010/main" val="4290862495"/>
              </p:ext>
            </p:extLst>
          </p:nvPr>
        </p:nvGraphicFramePr>
        <p:xfrm>
          <a:off x="1090245" y="1342347"/>
          <a:ext cx="5100455" cy="1112200"/>
        </p:xfrm>
        <a:graphic>
          <a:graphicData uri="http://schemas.openxmlformats.org/drawingml/2006/table">
            <a:tbl>
              <a:tblPr>
                <a:tableStyleId>{5C22544A-7EE6-4342-B048-85BDC9FD1C3A}</a:tableStyleId>
              </a:tblPr>
              <a:tblGrid>
                <a:gridCol w="3466765">
                  <a:extLst>
                    <a:ext uri="{9D8B030D-6E8A-4147-A177-3AD203B41FA5}">
                      <a16:colId xmlns:a16="http://schemas.microsoft.com/office/drawing/2014/main" val="3018721100"/>
                    </a:ext>
                  </a:extLst>
                </a:gridCol>
                <a:gridCol w="1633690">
                  <a:extLst>
                    <a:ext uri="{9D8B030D-6E8A-4147-A177-3AD203B41FA5}">
                      <a16:colId xmlns:a16="http://schemas.microsoft.com/office/drawing/2014/main" val="354635628"/>
                    </a:ext>
                  </a:extLst>
                </a:gridCol>
              </a:tblGrid>
              <a:tr h="241775">
                <a:tc gridSpan="2">
                  <a:txBody>
                    <a:bodyPr/>
                    <a:lstStyle/>
                    <a:p>
                      <a:pPr algn="ctr" fontAlgn="b"/>
                      <a:r>
                        <a:rPr lang="en-US" sz="1600" b="1" u="none" strike="noStrike" dirty="0">
                          <a:effectLst/>
                          <a:latin typeface="Times New Roman" panose="02020603050405020304" pitchFamily="18" charset="0"/>
                          <a:cs typeface="Times New Roman" panose="02020603050405020304" pitchFamily="18" charset="0"/>
                        </a:rPr>
                        <a:t>Economic Design Specifications</a:t>
                      </a:r>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361270653"/>
                  </a:ext>
                </a:extLst>
              </a:tr>
              <a:tr h="241775">
                <a:tc>
                  <a:txBody>
                    <a:bodyPr/>
                    <a:lstStyle/>
                    <a:p>
                      <a:pPr algn="r" fontAlgn="b"/>
                      <a:r>
                        <a:rPr lang="en-US" sz="1200" u="none" strike="noStrike" dirty="0">
                          <a:effectLst/>
                          <a:latin typeface="Times New Roman" panose="02020603050405020304" pitchFamily="18" charset="0"/>
                          <a:cs typeface="Times New Roman" panose="02020603050405020304" pitchFamily="18" charset="0"/>
                        </a:rPr>
                        <a:t>Target specification, T</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b="1" u="none" strike="noStrike" dirty="0">
                          <a:effectLst/>
                          <a:latin typeface="Times New Roman" panose="02020603050405020304" pitchFamily="18" charset="0"/>
                          <a:cs typeface="Times New Roman" panose="02020603050405020304" pitchFamily="18" charset="0"/>
                        </a:rPr>
                        <a:t>22.86 CMs (9 Inches)</a:t>
                      </a:r>
                      <a:endParaRPr lang="en-US"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96252102"/>
                  </a:ext>
                </a:extLst>
              </a:tr>
              <a:tr h="241775">
                <a:tc>
                  <a:txBody>
                    <a:bodyPr/>
                    <a:lstStyle/>
                    <a:p>
                      <a:pPr algn="r" fontAlgn="b"/>
                      <a:r>
                        <a:rPr lang="en-US" sz="1200" u="none" strike="noStrike" dirty="0">
                          <a:effectLst/>
                          <a:latin typeface="Times New Roman" panose="02020603050405020304" pitchFamily="18" charset="0"/>
                          <a:cs typeface="Times New Roman" panose="02020603050405020304" pitchFamily="18" charset="0"/>
                        </a:rPr>
                        <a:t>k</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b="1" u="none" strike="noStrike" dirty="0">
                          <a:effectLst/>
                          <a:latin typeface="Times New Roman" panose="02020603050405020304" pitchFamily="18" charset="0"/>
                          <a:cs typeface="Times New Roman" panose="02020603050405020304" pitchFamily="18" charset="0"/>
                        </a:rPr>
                        <a:t>$35.00 </a:t>
                      </a:r>
                      <a:endParaRPr lang="en-US"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684372"/>
                  </a:ext>
                </a:extLst>
              </a:tr>
              <a:tr h="241775">
                <a:tc>
                  <a:txBody>
                    <a:bodyPr/>
                    <a:lstStyle/>
                    <a:p>
                      <a:pPr algn="r" fontAlgn="b"/>
                      <a:r>
                        <a:rPr lang="en-US" sz="1200" u="none" strike="noStrike" dirty="0">
                          <a:effectLst/>
                          <a:latin typeface="Times New Roman" panose="02020603050405020304" pitchFamily="18" charset="0"/>
                          <a:cs typeface="Times New Roman" panose="02020603050405020304" pitchFamily="18" charset="0"/>
                        </a:rPr>
                        <a:t>Loss due to Returns (Delivery, Restocking, Conditions due to return, Out of Validation item)</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b="1" u="none" strike="noStrike" dirty="0">
                          <a:effectLst/>
                          <a:latin typeface="Times New Roman" panose="02020603050405020304" pitchFamily="18" charset="0"/>
                          <a:cs typeface="Times New Roman" panose="02020603050405020304" pitchFamily="18" charset="0"/>
                        </a:rPr>
                        <a:t>$6.00 </a:t>
                      </a:r>
                      <a:endParaRPr lang="en-US"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9249312"/>
                  </a:ext>
                </a:extLst>
              </a:tr>
            </a:tbl>
          </a:graphicData>
        </a:graphic>
      </p:graphicFrame>
      <p:sp>
        <p:nvSpPr>
          <p:cNvPr id="5" name="TextBox 4">
            <a:extLst>
              <a:ext uri="{FF2B5EF4-FFF2-40B4-BE49-F238E27FC236}">
                <a16:creationId xmlns:a16="http://schemas.microsoft.com/office/drawing/2014/main" id="{EA699824-7F53-F337-AFCE-5959BD4D4880}"/>
              </a:ext>
            </a:extLst>
          </p:cNvPr>
          <p:cNvSpPr txBox="1"/>
          <p:nvPr/>
        </p:nvSpPr>
        <p:spPr>
          <a:xfrm>
            <a:off x="1090244" y="973015"/>
            <a:ext cx="1969477" cy="369332"/>
          </a:xfrm>
          <a:prstGeom prst="rect">
            <a:avLst/>
          </a:prstGeom>
          <a:noFill/>
        </p:spPr>
        <p:txBody>
          <a:bodyPr wrap="square" rtlCol="0">
            <a:spAutoFit/>
          </a:bodyPr>
          <a:lstStyle/>
          <a:p>
            <a:r>
              <a:rPr lang="en-US" b="1" dirty="0"/>
              <a:t>Assumptions :</a:t>
            </a:r>
          </a:p>
        </p:txBody>
      </p:sp>
      <p:graphicFrame>
        <p:nvGraphicFramePr>
          <p:cNvPr id="6" name="Table 5">
            <a:extLst>
              <a:ext uri="{FF2B5EF4-FFF2-40B4-BE49-F238E27FC236}">
                <a16:creationId xmlns:a16="http://schemas.microsoft.com/office/drawing/2014/main" id="{A9B91B1F-F6C2-9348-69B8-BA2893422AAC}"/>
              </a:ext>
            </a:extLst>
          </p:cNvPr>
          <p:cNvGraphicFramePr>
            <a:graphicFrameLocks noGrp="1"/>
          </p:cNvGraphicFramePr>
          <p:nvPr>
            <p:extLst>
              <p:ext uri="{D42A27DB-BD31-4B8C-83A1-F6EECF244321}">
                <p14:modId xmlns:p14="http://schemas.microsoft.com/office/powerpoint/2010/main" val="232112447"/>
              </p:ext>
            </p:extLst>
          </p:nvPr>
        </p:nvGraphicFramePr>
        <p:xfrm>
          <a:off x="1090244" y="2663236"/>
          <a:ext cx="5100456" cy="765762"/>
        </p:xfrm>
        <a:graphic>
          <a:graphicData uri="http://schemas.openxmlformats.org/drawingml/2006/table">
            <a:tbl>
              <a:tblPr>
                <a:tableStyleId>{5C22544A-7EE6-4342-B048-85BDC9FD1C3A}</a:tableStyleId>
              </a:tblPr>
              <a:tblGrid>
                <a:gridCol w="4365618">
                  <a:extLst>
                    <a:ext uri="{9D8B030D-6E8A-4147-A177-3AD203B41FA5}">
                      <a16:colId xmlns:a16="http://schemas.microsoft.com/office/drawing/2014/main" val="1243539719"/>
                    </a:ext>
                  </a:extLst>
                </a:gridCol>
                <a:gridCol w="734838">
                  <a:extLst>
                    <a:ext uri="{9D8B030D-6E8A-4147-A177-3AD203B41FA5}">
                      <a16:colId xmlns:a16="http://schemas.microsoft.com/office/drawing/2014/main" val="552678367"/>
                    </a:ext>
                  </a:extLst>
                </a:gridCol>
              </a:tblGrid>
              <a:tr h="255254">
                <a:tc>
                  <a:txBody>
                    <a:bodyPr/>
                    <a:lstStyle/>
                    <a:p>
                      <a:pPr algn="l" fontAlgn="b"/>
                      <a:r>
                        <a:rPr lang="en-US" sz="1200" u="none" strike="noStrike" dirty="0">
                          <a:effectLst/>
                          <a:latin typeface="Times New Roman" panose="02020603050405020304" pitchFamily="18" charset="0"/>
                          <a:cs typeface="Times New Roman" panose="02020603050405020304" pitchFamily="18" charset="0"/>
                        </a:rPr>
                        <a:t>Break-Even Tolerance</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b="1" u="none" strike="noStrike" dirty="0">
                          <a:effectLst/>
                          <a:latin typeface="Times New Roman" panose="02020603050405020304" pitchFamily="18" charset="0"/>
                          <a:cs typeface="Times New Roman" panose="02020603050405020304" pitchFamily="18" charset="0"/>
                        </a:rPr>
                        <a:t>0.41</a:t>
                      </a:r>
                      <a:endParaRPr lang="en-US"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88119872"/>
                  </a:ext>
                </a:extLst>
              </a:tr>
              <a:tr h="255254">
                <a:tc>
                  <a:txBody>
                    <a:bodyPr/>
                    <a:lstStyle/>
                    <a:p>
                      <a:pPr algn="l" fontAlgn="b"/>
                      <a:r>
                        <a:rPr lang="en-US" sz="1200" u="none" strike="noStrike" dirty="0">
                          <a:effectLst/>
                          <a:latin typeface="Times New Roman" panose="02020603050405020304" pitchFamily="18" charset="0"/>
                          <a:cs typeface="Times New Roman" panose="02020603050405020304" pitchFamily="18" charset="0"/>
                        </a:rPr>
                        <a:t>Lower specification limit</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b="1" u="none" strike="noStrike" dirty="0">
                          <a:effectLst/>
                          <a:latin typeface="Times New Roman" panose="02020603050405020304" pitchFamily="18" charset="0"/>
                          <a:cs typeface="Times New Roman" panose="02020603050405020304" pitchFamily="18" charset="0"/>
                        </a:rPr>
                        <a:t>22.45</a:t>
                      </a:r>
                      <a:endParaRPr lang="en-US"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45717545"/>
                  </a:ext>
                </a:extLst>
              </a:tr>
              <a:tr h="255254">
                <a:tc>
                  <a:txBody>
                    <a:bodyPr/>
                    <a:lstStyle/>
                    <a:p>
                      <a:pPr algn="l" fontAlgn="b"/>
                      <a:r>
                        <a:rPr lang="en-US" sz="1200" u="none" strike="noStrike" dirty="0">
                          <a:effectLst/>
                          <a:latin typeface="Times New Roman" panose="02020603050405020304" pitchFamily="18" charset="0"/>
                          <a:cs typeface="Times New Roman" panose="02020603050405020304" pitchFamily="18" charset="0"/>
                        </a:rPr>
                        <a:t>Upper specification limit</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b="1" u="none" strike="noStrike" dirty="0">
                          <a:effectLst/>
                          <a:latin typeface="Times New Roman" panose="02020603050405020304" pitchFamily="18" charset="0"/>
                          <a:cs typeface="Times New Roman" panose="02020603050405020304" pitchFamily="18" charset="0"/>
                        </a:rPr>
                        <a:t>23.27</a:t>
                      </a:r>
                      <a:endParaRPr lang="en-US"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56488303"/>
                  </a:ext>
                </a:extLst>
              </a:tr>
            </a:tbl>
          </a:graphicData>
        </a:graphic>
      </p:graphicFrame>
      <p:graphicFrame>
        <p:nvGraphicFramePr>
          <p:cNvPr id="12" name="Diagram 11">
            <a:extLst>
              <a:ext uri="{FF2B5EF4-FFF2-40B4-BE49-F238E27FC236}">
                <a16:creationId xmlns:a16="http://schemas.microsoft.com/office/drawing/2014/main" id="{CCD8C186-6777-38DB-826D-654C578025C3}"/>
              </a:ext>
            </a:extLst>
          </p:cNvPr>
          <p:cNvGraphicFramePr/>
          <p:nvPr>
            <p:extLst>
              <p:ext uri="{D42A27DB-BD31-4B8C-83A1-F6EECF244321}">
                <p14:modId xmlns:p14="http://schemas.microsoft.com/office/powerpoint/2010/main" val="3229219385"/>
              </p:ext>
            </p:extLst>
          </p:nvPr>
        </p:nvGraphicFramePr>
        <p:xfrm>
          <a:off x="6877743" y="588473"/>
          <a:ext cx="4515729" cy="340438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TextBox 1">
            <a:extLst>
              <a:ext uri="{FF2B5EF4-FFF2-40B4-BE49-F238E27FC236}">
                <a16:creationId xmlns:a16="http://schemas.microsoft.com/office/drawing/2014/main" id="{9770FAC7-3BE5-166E-67E9-8B46527AC6DC}"/>
              </a:ext>
            </a:extLst>
          </p:cNvPr>
          <p:cNvSpPr txBox="1"/>
          <p:nvPr/>
        </p:nvSpPr>
        <p:spPr>
          <a:xfrm>
            <a:off x="1090244" y="5586950"/>
            <a:ext cx="10158095" cy="646331"/>
          </a:xfrm>
          <a:prstGeom prst="rect">
            <a:avLst/>
          </a:prstGeom>
          <a:noFill/>
        </p:spPr>
        <p:txBody>
          <a:bodyPr wrap="square" rtlCol="0">
            <a:spAutoFit/>
          </a:bodyPr>
          <a:lstStyle/>
          <a:p>
            <a:pPr marL="285750" indent="-285750">
              <a:buFont typeface="Wingdings" pitchFamily="2" charset="2"/>
              <a:buChar char="q"/>
            </a:pPr>
            <a:r>
              <a:rPr lang="en-US" dirty="0"/>
              <a:t>Determining to Analyze the break - even tolerance in design implementation to mitigate the  risk to returning due to fitting issue.</a:t>
            </a:r>
          </a:p>
        </p:txBody>
      </p:sp>
      <p:sp>
        <p:nvSpPr>
          <p:cNvPr id="7" name="Slide Number Placeholder 6">
            <a:extLst>
              <a:ext uri="{FF2B5EF4-FFF2-40B4-BE49-F238E27FC236}">
                <a16:creationId xmlns:a16="http://schemas.microsoft.com/office/drawing/2014/main" id="{92A2AC4E-2AFA-60BA-140A-E711EDAB3D1F}"/>
              </a:ext>
            </a:extLst>
          </p:cNvPr>
          <p:cNvSpPr>
            <a:spLocks noGrp="1"/>
          </p:cNvSpPr>
          <p:nvPr>
            <p:ph type="sldNum" sz="quarter" idx="12"/>
          </p:nvPr>
        </p:nvSpPr>
        <p:spPr>
          <a:xfrm>
            <a:off x="10717500" y="6467569"/>
            <a:ext cx="838200" cy="365760"/>
          </a:xfrm>
        </p:spPr>
        <p:txBody>
          <a:bodyPr/>
          <a:lstStyle/>
          <a:p>
            <a:r>
              <a:rPr lang="en-US" sz="1200" dirty="0">
                <a:latin typeface="Times New Roman" panose="02020603050405020304" pitchFamily="18" charset="0"/>
                <a:cs typeface="Times New Roman" panose="02020603050405020304" pitchFamily="18" charset="0"/>
              </a:rPr>
              <a:t>Page </a:t>
            </a:r>
            <a:fld id="{34B7E4EF-A1BD-40F4-AB7B-04F084DD991D}" type="slidenum">
              <a:rPr lang="en-US" sz="1200" smtClean="0">
                <a:latin typeface="Times New Roman" panose="02020603050405020304" pitchFamily="18" charset="0"/>
                <a:cs typeface="Times New Roman" panose="02020603050405020304" pitchFamily="18" charset="0"/>
              </a:rPr>
              <a:t>12</a:t>
            </a:fld>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2554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4B7AC44-1B7B-4F09-9AA4-3DFDEC575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txBody>
          <a:bodyPr/>
          <a:lstStyle/>
          <a:p>
            <a:endParaRPr lang="en-US"/>
          </a:p>
        </p:txBody>
      </p:sp>
      <p:sp>
        <p:nvSpPr>
          <p:cNvPr id="29" name="Rectangle 28">
            <a:extLst>
              <a:ext uri="{FF2B5EF4-FFF2-40B4-BE49-F238E27FC236}">
                <a16:creationId xmlns:a16="http://schemas.microsoft.com/office/drawing/2014/main" id="{6683E473-94FF-4ACE-9433-1F14799E89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txBody>
          <a:bodyPr/>
          <a:lstStyle/>
          <a:p>
            <a:endParaRPr lang="en-US"/>
          </a:p>
        </p:txBody>
      </p:sp>
      <p:sp>
        <p:nvSpPr>
          <p:cNvPr id="30" name="Rectangle 29">
            <a:extLst>
              <a:ext uri="{FF2B5EF4-FFF2-40B4-BE49-F238E27FC236}">
                <a16:creationId xmlns:a16="http://schemas.microsoft.com/office/drawing/2014/main" id="{EB949D8D-8E17-4DBF-BEA8-13C57BF638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BC6FC45-D4D9-4025-91DA-272D318D37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4393" y="237744"/>
            <a:ext cx="7652977"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2" name="Rectangle 31">
            <a:extLst>
              <a:ext uri="{FF2B5EF4-FFF2-40B4-BE49-F238E27FC236}">
                <a16:creationId xmlns:a16="http://schemas.microsoft.com/office/drawing/2014/main" id="{EA284212-C175-4C82-B112-A5208F70C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3809" y="393365"/>
            <a:ext cx="7328969" cy="6059273"/>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28F6BFC5-EF35-5927-69AC-3C2040A6E740}"/>
              </a:ext>
            </a:extLst>
          </p:cNvPr>
          <p:cNvSpPr>
            <a:spLocks noGrp="1"/>
          </p:cNvSpPr>
          <p:nvPr>
            <p:ph type="title"/>
          </p:nvPr>
        </p:nvSpPr>
        <p:spPr>
          <a:xfrm>
            <a:off x="868680" y="642593"/>
            <a:ext cx="6281928" cy="1744183"/>
          </a:xfrm>
        </p:spPr>
        <p:txBody>
          <a:bodyPr vert="horz" lIns="91440" tIns="45720" rIns="91440" bIns="45720" rtlCol="0" anchor="ctr">
            <a:normAutofit/>
          </a:bodyPr>
          <a:lstStyle/>
          <a:p>
            <a:r>
              <a:rPr lang="en-US" b="1" dirty="0">
                <a:latin typeface="Times New Roman" panose="02020603050405020304" pitchFamily="18" charset="0"/>
                <a:cs typeface="Times New Roman" panose="02020603050405020304" pitchFamily="18" charset="0"/>
              </a:rPr>
              <a:t>Recommendations for the Company</a:t>
            </a:r>
          </a:p>
        </p:txBody>
      </p:sp>
      <p:sp>
        <p:nvSpPr>
          <p:cNvPr id="9" name="TextBox 8">
            <a:extLst>
              <a:ext uri="{FF2B5EF4-FFF2-40B4-BE49-F238E27FC236}">
                <a16:creationId xmlns:a16="http://schemas.microsoft.com/office/drawing/2014/main" id="{C3A90CF1-2D06-A158-323B-45FD0645B2DA}"/>
              </a:ext>
            </a:extLst>
          </p:cNvPr>
          <p:cNvSpPr txBox="1"/>
          <p:nvPr/>
        </p:nvSpPr>
        <p:spPr>
          <a:xfrm>
            <a:off x="868680" y="2386584"/>
            <a:ext cx="6281928" cy="8191701"/>
          </a:xfrm>
          <a:prstGeom prst="rect">
            <a:avLst/>
          </a:prstGeom>
        </p:spPr>
        <p:txBody>
          <a:bodyPr vert="horz" lIns="91440" tIns="45720" rIns="91440" bIns="45720" rtlCol="0">
            <a:normAutofit/>
          </a:bodyPr>
          <a:lstStyle/>
          <a:p>
            <a:pPr marL="285750" indent="-182880">
              <a:spcAft>
                <a:spcPts val="600"/>
              </a:spcAft>
              <a:buClr>
                <a:schemeClr val="tx1">
                  <a:lumMod val="85000"/>
                  <a:lumOff val="15000"/>
                </a:schemeClr>
              </a:buClr>
              <a:buFont typeface="Garamond" pitchFamily="18" charset="0"/>
              <a:buChar char="◦"/>
            </a:pPr>
            <a:r>
              <a:rPr lang="en-US" dirty="0">
                <a:latin typeface="Times New Roman" panose="02020603050405020304" pitchFamily="18" charset="0"/>
                <a:cs typeface="Times New Roman" panose="02020603050405020304" pitchFamily="18" charset="0"/>
              </a:rPr>
              <a:t>Utilize Customer Feedback</a:t>
            </a:r>
          </a:p>
          <a:p>
            <a:pPr marL="285750" indent="-182880">
              <a:spcAft>
                <a:spcPts val="600"/>
              </a:spcAft>
              <a:buClr>
                <a:schemeClr val="tx1">
                  <a:lumMod val="85000"/>
                  <a:lumOff val="15000"/>
                </a:schemeClr>
              </a:buClr>
              <a:buFont typeface="Garamond" pitchFamily="18" charset="0"/>
              <a:buChar char="◦"/>
            </a:pPr>
            <a:r>
              <a:rPr lang="en-US" dirty="0">
                <a:latin typeface="Times New Roman" panose="02020603050405020304" pitchFamily="18" charset="0"/>
                <a:cs typeface="Times New Roman" panose="02020603050405020304" pitchFamily="18" charset="0"/>
              </a:rPr>
              <a:t>Providing Detailed Online Sizing Information</a:t>
            </a:r>
          </a:p>
          <a:p>
            <a:pPr marL="285750" indent="-182880">
              <a:spcAft>
                <a:spcPts val="600"/>
              </a:spcAft>
              <a:buClr>
                <a:schemeClr val="tx1">
                  <a:lumMod val="85000"/>
                  <a:lumOff val="15000"/>
                </a:schemeClr>
              </a:buClr>
              <a:buFont typeface="Garamond" pitchFamily="18" charset="0"/>
              <a:buChar char="◦"/>
            </a:pPr>
            <a:r>
              <a:rPr lang="en-US" dirty="0">
                <a:latin typeface="Times New Roman" panose="02020603050405020304" pitchFamily="18" charset="0"/>
                <a:cs typeface="Times New Roman" panose="02020603050405020304" pitchFamily="18" charset="0"/>
              </a:rPr>
              <a:t>Introducing mid sizes like (9.5”,8.5”…)</a:t>
            </a:r>
          </a:p>
          <a:p>
            <a:pPr marL="285750" indent="-182880">
              <a:spcAft>
                <a:spcPts val="600"/>
              </a:spcAft>
              <a:buClr>
                <a:schemeClr val="tx1">
                  <a:lumMod val="85000"/>
                  <a:lumOff val="15000"/>
                </a:schemeClr>
              </a:buClr>
              <a:buFont typeface="Garamond" pitchFamily="18" charset="0"/>
              <a:buChar char="◦"/>
            </a:pPr>
            <a:r>
              <a:rPr lang="en-US" dirty="0">
                <a:latin typeface="Times New Roman" panose="02020603050405020304" pitchFamily="18" charset="0"/>
                <a:cs typeface="Times New Roman" panose="02020603050405020304" pitchFamily="18" charset="0"/>
              </a:rPr>
              <a:t>Conduct Market Research</a:t>
            </a:r>
          </a:p>
          <a:p>
            <a:pPr marL="285750" indent="-182880">
              <a:spcAft>
                <a:spcPts val="600"/>
              </a:spcAft>
              <a:buClr>
                <a:schemeClr val="tx1">
                  <a:lumMod val="85000"/>
                  <a:lumOff val="15000"/>
                </a:schemeClr>
              </a:buClr>
              <a:buFont typeface="Garamond" pitchFamily="18" charset="0"/>
              <a:buChar char="◦"/>
            </a:pPr>
            <a:r>
              <a:rPr lang="en-US" dirty="0">
                <a:latin typeface="Times New Roman" panose="02020603050405020304" pitchFamily="18" charset="0"/>
                <a:cs typeface="Times New Roman" panose="02020603050405020304" pitchFamily="18" charset="0"/>
              </a:rPr>
              <a:t>Enhance Quality Control Processes</a:t>
            </a:r>
          </a:p>
          <a:p>
            <a:pPr marL="285750" indent="-182880">
              <a:spcAft>
                <a:spcPts val="600"/>
              </a:spcAft>
              <a:buClr>
                <a:schemeClr val="tx1">
                  <a:lumMod val="85000"/>
                  <a:lumOff val="15000"/>
                </a:schemeClr>
              </a:buClr>
              <a:buFont typeface="Garamond" pitchFamily="18" charset="0"/>
              <a:buChar char="◦"/>
            </a:pPr>
            <a:endParaRPr lang="en-US" dirty="0"/>
          </a:p>
        </p:txBody>
      </p:sp>
      <p:sp>
        <p:nvSpPr>
          <p:cNvPr id="26" name="Rectangle 25">
            <a:extLst>
              <a:ext uri="{FF2B5EF4-FFF2-40B4-BE49-F238E27FC236}">
                <a16:creationId xmlns:a16="http://schemas.microsoft.com/office/drawing/2014/main" id="{619EC706-8928-4DFD-8084-35D599EB43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7370" y="0"/>
            <a:ext cx="435463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black background with a black square&#10;&#10;Description automatically generated with medium confidence">
            <a:extLst>
              <a:ext uri="{FF2B5EF4-FFF2-40B4-BE49-F238E27FC236}">
                <a16:creationId xmlns:a16="http://schemas.microsoft.com/office/drawing/2014/main" id="{6E68A589-9E8E-7770-0217-34E9860C6E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5120" y="2043545"/>
            <a:ext cx="3959616" cy="2811327"/>
          </a:xfrm>
          <a:prstGeom prst="rect">
            <a:avLst/>
          </a:prstGeom>
        </p:spPr>
      </p:pic>
      <p:sp>
        <p:nvSpPr>
          <p:cNvPr id="3" name="Slide Number Placeholder 2">
            <a:extLst>
              <a:ext uri="{FF2B5EF4-FFF2-40B4-BE49-F238E27FC236}">
                <a16:creationId xmlns:a16="http://schemas.microsoft.com/office/drawing/2014/main" id="{346073A0-1C8D-185C-89B5-362C57B69B45}"/>
              </a:ext>
            </a:extLst>
          </p:cNvPr>
          <p:cNvSpPr>
            <a:spLocks noGrp="1"/>
          </p:cNvSpPr>
          <p:nvPr>
            <p:ph type="sldNum" sz="quarter" idx="12"/>
          </p:nvPr>
        </p:nvSpPr>
        <p:spPr>
          <a:xfrm>
            <a:off x="10842420" y="6484595"/>
            <a:ext cx="838200" cy="365760"/>
          </a:xfrm>
        </p:spPr>
        <p:txBody>
          <a:bodyPr/>
          <a:lstStyle/>
          <a:p>
            <a:r>
              <a:rPr lang="en-US" sz="1200" dirty="0">
                <a:solidFill>
                  <a:schemeClr val="bg1"/>
                </a:solidFill>
                <a:latin typeface="Times New Roman" panose="02020603050405020304" pitchFamily="18" charset="0"/>
                <a:cs typeface="Times New Roman" panose="02020603050405020304" pitchFamily="18" charset="0"/>
              </a:rPr>
              <a:t>Page </a:t>
            </a:r>
            <a:fld id="{34B7E4EF-A1BD-40F4-AB7B-04F084DD991D}" type="slidenum">
              <a:rPr lang="en-US" sz="1200" smtClean="0">
                <a:solidFill>
                  <a:schemeClr val="bg1"/>
                </a:solidFill>
                <a:latin typeface="Times New Roman" panose="02020603050405020304" pitchFamily="18" charset="0"/>
                <a:cs typeface="Times New Roman" panose="02020603050405020304" pitchFamily="18" charset="0"/>
              </a:rPr>
              <a:t>13</a:t>
            </a:fld>
            <a:endParaRPr lang="en-US" sz="1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405260"/>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64">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685B1578-9B95-463A-91DE-797A98F7E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txBody>
          <a:bodyPr/>
          <a:lstStyle/>
          <a:p>
            <a:endParaRPr lang="en-US"/>
          </a:p>
        </p:txBody>
      </p:sp>
      <p:sp>
        <p:nvSpPr>
          <p:cNvPr id="69" name="Rectangle 68">
            <a:extLst>
              <a:ext uri="{FF2B5EF4-FFF2-40B4-BE49-F238E27FC236}">
                <a16:creationId xmlns:a16="http://schemas.microsoft.com/office/drawing/2014/main" id="{B7753F1F-C532-475B-BE0D-7359EB6F8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txBody>
          <a:bodyPr/>
          <a:lstStyle/>
          <a:p>
            <a:endParaRPr lang="en-US"/>
          </a:p>
        </p:txBody>
      </p:sp>
      <p:sp useBgFill="1">
        <p:nvSpPr>
          <p:cNvPr id="71" name="Rectangle 70">
            <a:extLst>
              <a:ext uri="{FF2B5EF4-FFF2-40B4-BE49-F238E27FC236}">
                <a16:creationId xmlns:a16="http://schemas.microsoft.com/office/drawing/2014/main" id="{A2AD6B69-E0A0-476D-9EE1-6B69F04C5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16BE10A1-AD5F-4AB3-8A94-41D62B494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85000"/>
              <a:alpha val="60000"/>
            </a:schemeClr>
          </a:solidFill>
          <a:ln w="6350" cap="flat" cmpd="sng" algn="ctr">
            <a:noFill/>
            <a:prstDash val="solid"/>
          </a:ln>
          <a:effectLst>
            <a:softEdge rad="0"/>
          </a:effectLst>
        </p:spPr>
        <p:txBody>
          <a:bodyPr/>
          <a:lstStyle/>
          <a:p>
            <a:endParaRPr lang="en-US"/>
          </a:p>
        </p:txBody>
      </p:sp>
      <p:sp>
        <p:nvSpPr>
          <p:cNvPr id="2" name="Title 1">
            <a:extLst>
              <a:ext uri="{FF2B5EF4-FFF2-40B4-BE49-F238E27FC236}">
                <a16:creationId xmlns:a16="http://schemas.microsoft.com/office/drawing/2014/main" id="{3BA61939-7B7D-6FB0-6DEF-B7C0D9DA8707}"/>
              </a:ext>
            </a:extLst>
          </p:cNvPr>
          <p:cNvSpPr>
            <a:spLocks noGrp="1"/>
          </p:cNvSpPr>
          <p:nvPr>
            <p:ph type="title"/>
          </p:nvPr>
        </p:nvSpPr>
        <p:spPr>
          <a:xfrm>
            <a:off x="573409" y="559477"/>
            <a:ext cx="3765200" cy="5709931"/>
          </a:xfrm>
        </p:spPr>
        <p:txBody>
          <a:bodyPr vert="horz" lIns="91440" tIns="45720" rIns="91440" bIns="45720" rtlCol="0" anchor="ctr">
            <a:normAutofit/>
          </a:bodyPr>
          <a:lstStyle/>
          <a:p>
            <a:pPr algn="ctr"/>
            <a:r>
              <a:rPr lang="en-US" sz="3600" dirty="0">
                <a:latin typeface="Times New Roman" panose="02020603050405020304" pitchFamily="18" charset="0"/>
                <a:cs typeface="Times New Roman" panose="02020603050405020304" pitchFamily="18" charset="0"/>
              </a:rPr>
              <a:t>Key Learnings</a:t>
            </a:r>
          </a:p>
        </p:txBody>
      </p:sp>
      <p:sp>
        <p:nvSpPr>
          <p:cNvPr id="75" name="Rectangle 74">
            <a:extLst>
              <a:ext uri="{FF2B5EF4-FFF2-40B4-BE49-F238E27FC236}">
                <a16:creationId xmlns:a16="http://schemas.microsoft.com/office/drawing/2014/main" id="{5684BFFE-6A90-4311-ACD5-B34177D46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4122323" cy="6108192"/>
          </a:xfrm>
          <a:prstGeom prst="rect">
            <a:avLst/>
          </a:prstGeom>
          <a:noFill/>
          <a:ln w="6350" cap="sq" cmpd="sng" algn="ctr">
            <a:solidFill>
              <a:schemeClr val="tx1">
                <a:lumMod val="75000"/>
                <a:lumOff val="25000"/>
              </a:schemeClr>
            </a:solidFill>
            <a:prstDash val="solid"/>
            <a:miter lim="800000"/>
          </a:ln>
          <a:effectLst/>
        </p:spPr>
        <p:txBody>
          <a:bodyPr/>
          <a:lstStyle/>
          <a:p>
            <a:endParaRPr lang="en-US"/>
          </a:p>
        </p:txBody>
      </p:sp>
      <p:graphicFrame>
        <p:nvGraphicFramePr>
          <p:cNvPr id="61" name="TextBox 6">
            <a:extLst>
              <a:ext uri="{FF2B5EF4-FFF2-40B4-BE49-F238E27FC236}">
                <a16:creationId xmlns:a16="http://schemas.microsoft.com/office/drawing/2014/main" id="{9E47819C-BD3B-9DBA-8BEC-4E7682C13A74}"/>
              </a:ext>
            </a:extLst>
          </p:cNvPr>
          <p:cNvGraphicFramePr/>
          <p:nvPr>
            <p:extLst>
              <p:ext uri="{D42A27DB-BD31-4B8C-83A1-F6EECF244321}">
                <p14:modId xmlns:p14="http://schemas.microsoft.com/office/powerpoint/2010/main" val="2465149323"/>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55804185-3458-4217-F850-C2FCD3BA65C1}"/>
              </a:ext>
            </a:extLst>
          </p:cNvPr>
          <p:cNvSpPr>
            <a:spLocks noGrp="1"/>
          </p:cNvSpPr>
          <p:nvPr>
            <p:ph type="sldNum" sz="quarter" idx="12"/>
          </p:nvPr>
        </p:nvSpPr>
        <p:spPr>
          <a:xfrm>
            <a:off x="10737829" y="6505956"/>
            <a:ext cx="838200" cy="365760"/>
          </a:xfrm>
        </p:spPr>
        <p:txBody>
          <a:bodyPr/>
          <a:lstStyle/>
          <a:p>
            <a:r>
              <a:rPr lang="en-US" sz="1200" dirty="0">
                <a:latin typeface="Times New Roman" panose="02020603050405020304" pitchFamily="18" charset="0"/>
                <a:cs typeface="Times New Roman" panose="02020603050405020304" pitchFamily="18" charset="0"/>
              </a:rPr>
              <a:t>Page </a:t>
            </a:r>
            <a:fld id="{34B7E4EF-A1BD-40F4-AB7B-04F084DD991D}" type="slidenum">
              <a:rPr lang="en-US" sz="1200" smtClean="0">
                <a:latin typeface="Times New Roman" panose="02020603050405020304" pitchFamily="18" charset="0"/>
                <a:cs typeface="Times New Roman" panose="02020603050405020304" pitchFamily="18" charset="0"/>
              </a:rPr>
              <a:t>14</a:t>
            </a:fld>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5368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9" name="Rectangle 68">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685B1578-9B95-463A-91DE-797A98F7E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txBody>
          <a:bodyPr/>
          <a:lstStyle/>
          <a:p>
            <a:endParaRPr lang="en-US"/>
          </a:p>
        </p:txBody>
      </p:sp>
      <p:sp>
        <p:nvSpPr>
          <p:cNvPr id="71" name="Rectangle 70">
            <a:extLst>
              <a:ext uri="{FF2B5EF4-FFF2-40B4-BE49-F238E27FC236}">
                <a16:creationId xmlns:a16="http://schemas.microsoft.com/office/drawing/2014/main" id="{B7753F1F-C532-475B-BE0D-7359EB6F8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txBody>
          <a:bodyPr/>
          <a:lstStyle/>
          <a:p>
            <a:endParaRPr lang="en-US"/>
          </a:p>
        </p:txBody>
      </p:sp>
      <p:sp useBgFill="1">
        <p:nvSpPr>
          <p:cNvPr id="72" name="Rectangle 71">
            <a:extLst>
              <a:ext uri="{FF2B5EF4-FFF2-40B4-BE49-F238E27FC236}">
                <a16:creationId xmlns:a16="http://schemas.microsoft.com/office/drawing/2014/main" id="{09D6CD28-D147-4DC0-A5FF-335351C7D0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47CDDF69-9963-4CB8-8441-2D6CA2C66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199"/>
            <a:ext cx="11281609" cy="2146164"/>
          </a:xfrm>
          <a:prstGeom prst="rect">
            <a:avLst/>
          </a:prstGeom>
          <a:solidFill>
            <a:schemeClr val="bg1">
              <a:lumMod val="85000"/>
              <a:alpha val="60000"/>
            </a:schemeClr>
          </a:solidFill>
          <a:ln w="6350" cap="flat" cmpd="sng" algn="ctr">
            <a:noFill/>
            <a:prstDash val="solid"/>
          </a:ln>
          <a:effectLst>
            <a:softEdge rad="0"/>
          </a:effectLst>
        </p:spPr>
        <p:txBody>
          <a:bodyPr/>
          <a:lstStyle/>
          <a:p>
            <a:endParaRPr lang="en-US"/>
          </a:p>
        </p:txBody>
      </p:sp>
      <p:sp>
        <p:nvSpPr>
          <p:cNvPr id="74" name="Rectangle 73">
            <a:extLst>
              <a:ext uri="{FF2B5EF4-FFF2-40B4-BE49-F238E27FC236}">
                <a16:creationId xmlns:a16="http://schemas.microsoft.com/office/drawing/2014/main" id="{58B53A5F-63B3-4E86-93F7-275390D70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0453"/>
            <a:ext cx="10954512" cy="1819656"/>
          </a:xfrm>
          <a:prstGeom prst="rect">
            <a:avLst/>
          </a:prstGeom>
          <a:noFill/>
          <a:ln w="6350" cap="sq" cmpd="sng" algn="ctr">
            <a:solidFill>
              <a:schemeClr val="tx1">
                <a:lumMod val="75000"/>
                <a:lumOff val="25000"/>
              </a:schemeClr>
            </a:solidFill>
            <a:prstDash val="solid"/>
            <a:miter lim="800000"/>
          </a:ln>
          <a:effectLst/>
        </p:spPr>
        <p:txBody>
          <a:bodyPr/>
          <a:lstStyle/>
          <a:p>
            <a:endParaRPr lang="en-US"/>
          </a:p>
        </p:txBody>
      </p:sp>
      <p:sp>
        <p:nvSpPr>
          <p:cNvPr id="2" name="Title 1">
            <a:extLst>
              <a:ext uri="{FF2B5EF4-FFF2-40B4-BE49-F238E27FC236}">
                <a16:creationId xmlns:a16="http://schemas.microsoft.com/office/drawing/2014/main" id="{3EDA37C9-F44C-B6AC-82FF-8F59391FB100}"/>
              </a:ext>
            </a:extLst>
          </p:cNvPr>
          <p:cNvSpPr>
            <a:spLocks noGrp="1"/>
          </p:cNvSpPr>
          <p:nvPr>
            <p:ph type="title"/>
          </p:nvPr>
        </p:nvSpPr>
        <p:spPr>
          <a:xfrm>
            <a:off x="1064794" y="844481"/>
            <a:ext cx="10058400" cy="1371600"/>
          </a:xfrm>
        </p:spPr>
        <p:txBody>
          <a:bodyPr vert="horz" lIns="91440" tIns="45720" rIns="91440" bIns="45720" rtlCol="0" anchor="ctr">
            <a:normAutofit/>
          </a:bodyPr>
          <a:lstStyle/>
          <a:p>
            <a:pPr algn="ctr"/>
            <a:r>
              <a:rPr lang="en-US" dirty="0">
                <a:solidFill>
                  <a:schemeClr val="tx1"/>
                </a:solidFill>
                <a:latin typeface="Times New Roman" panose="02020603050405020304" pitchFamily="18" charset="0"/>
                <a:cs typeface="Times New Roman" panose="02020603050405020304" pitchFamily="18" charset="0"/>
              </a:rPr>
              <a:t>References</a:t>
            </a:r>
          </a:p>
        </p:txBody>
      </p:sp>
      <p:sp>
        <p:nvSpPr>
          <p:cNvPr id="3" name="TextBox 2">
            <a:extLst>
              <a:ext uri="{FF2B5EF4-FFF2-40B4-BE49-F238E27FC236}">
                <a16:creationId xmlns:a16="http://schemas.microsoft.com/office/drawing/2014/main" id="{26A4E43C-8FD5-2576-82DD-20E6239FF2DC}"/>
              </a:ext>
            </a:extLst>
          </p:cNvPr>
          <p:cNvSpPr txBox="1"/>
          <p:nvPr/>
        </p:nvSpPr>
        <p:spPr>
          <a:xfrm>
            <a:off x="699654" y="3068781"/>
            <a:ext cx="10716491" cy="2246769"/>
          </a:xfrm>
          <a:prstGeom prst="rect">
            <a:avLst/>
          </a:prstGeom>
          <a:noFill/>
        </p:spPr>
        <p:txBody>
          <a:bodyPr wrap="square" rtlCol="0">
            <a:spAutoFit/>
          </a:bodyPr>
          <a:lstStyle/>
          <a:p>
            <a:pPr algn="l"/>
            <a:r>
              <a:rPr lang="en-US" sz="1400" b="0" i="0" u="none" strike="noStrike" dirty="0">
                <a:solidFill>
                  <a:srgbClr val="000000"/>
                </a:solidFill>
                <a:effectLst/>
                <a:latin typeface="Times New Roman" panose="02020603050405020304" pitchFamily="18" charset="0"/>
                <a:cs typeface="Times New Roman" panose="02020603050405020304" pitchFamily="18" charset="0"/>
              </a:rPr>
              <a:t>Addis, S. (2019) </a:t>
            </a:r>
            <a:r>
              <a:rPr lang="en-US" sz="1400" b="0" i="1" u="none" strike="noStrike" dirty="0">
                <a:solidFill>
                  <a:srgbClr val="000000"/>
                </a:solidFill>
                <a:effectLst/>
                <a:latin typeface="Times New Roman" panose="02020603050405020304" pitchFamily="18" charset="0"/>
                <a:cs typeface="Times New Roman" panose="02020603050405020304" pitchFamily="18" charset="0"/>
              </a:rPr>
              <a:t>Statistical Quality Control - </a:t>
            </a:r>
            <a:r>
              <a:rPr lang="en-US" sz="1400" b="0" i="1" u="none" strike="noStrike" dirty="0" err="1">
                <a:solidFill>
                  <a:srgbClr val="000000"/>
                </a:solidFill>
                <a:effectLst/>
                <a:latin typeface="Times New Roman" panose="02020603050405020304" pitchFamily="18" charset="0"/>
                <a:cs typeface="Times New Roman" panose="02020603050405020304" pitchFamily="18" charset="0"/>
              </a:rPr>
              <a:t>idpublications.org</a:t>
            </a:r>
            <a:r>
              <a:rPr lang="en-US" sz="1400" b="0" i="0" u="none" strike="noStrike" dirty="0">
                <a:solidFill>
                  <a:srgbClr val="000000"/>
                </a:solidFill>
                <a:effectLst/>
                <a:latin typeface="Times New Roman" panose="02020603050405020304" pitchFamily="18" charset="0"/>
                <a:cs typeface="Times New Roman" panose="02020603050405020304" pitchFamily="18" charset="0"/>
              </a:rPr>
              <a:t>. https://www.idpublications.org/wp-content/uploads/2019/11/Full-Paper-STUDY-ON-THE-APPLICATION-OF-STATISTICAL-QUALITY-CONTROL-TECHNIQUES-IN-SHOE-MANUFACTURING.pdf</a:t>
            </a:r>
          </a:p>
          <a:p>
            <a:pPr algn="l"/>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p>
            <a:pPr algn="l"/>
            <a:r>
              <a:rPr lang="en-US" sz="1400" b="0" i="0" u="none" strike="noStrike" dirty="0">
                <a:solidFill>
                  <a:srgbClr val="000000"/>
                </a:solidFill>
                <a:effectLst/>
                <a:latin typeface="Times New Roman" panose="02020603050405020304" pitchFamily="18" charset="0"/>
                <a:cs typeface="Times New Roman" panose="02020603050405020304" pitchFamily="18" charset="0"/>
              </a:rPr>
              <a:t>Amazon AWS. (2022). Crocs 2021 Comfort Report. http://q4live.s22.clientfiles.s3-website-us-east-1.amazonaws.com/133460125/files/</a:t>
            </a:r>
            <a:r>
              <a:rPr lang="en-US" sz="1400" b="0" i="0" u="none" strike="noStrike" dirty="0" err="1">
                <a:solidFill>
                  <a:srgbClr val="000000"/>
                </a:solidFill>
                <a:effectLst/>
                <a:latin typeface="Times New Roman" panose="02020603050405020304" pitchFamily="18" charset="0"/>
                <a:cs typeface="Times New Roman" panose="02020603050405020304" pitchFamily="18" charset="0"/>
              </a:rPr>
              <a:t>doc_downloads</a:t>
            </a:r>
            <a:r>
              <a:rPr lang="en-US" sz="1400" b="0" i="0" u="none" strike="noStrike" dirty="0">
                <a:solidFill>
                  <a:srgbClr val="000000"/>
                </a:solidFill>
                <a:effectLst/>
                <a:latin typeface="Times New Roman" panose="02020603050405020304" pitchFamily="18" charset="0"/>
                <a:cs typeface="Times New Roman" panose="02020603050405020304" pitchFamily="18" charset="0"/>
              </a:rPr>
              <a:t>/2021_Crocs_ESG_Report.pdf </a:t>
            </a:r>
          </a:p>
          <a:p>
            <a:pPr algn="l"/>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p>
            <a:pPr algn="l"/>
            <a:r>
              <a:rPr lang="en-US" sz="1400" i="1" dirty="0" err="1">
                <a:solidFill>
                  <a:srgbClr val="000000"/>
                </a:solidFill>
                <a:latin typeface="Times New Roman" panose="02020603050405020304" pitchFamily="18" charset="0"/>
                <a:cs typeface="Times New Roman" panose="02020603050405020304" pitchFamily="18" charset="0"/>
              </a:rPr>
              <a:t>CSIMarket</a:t>
            </a:r>
            <a:r>
              <a:rPr lang="en-US" sz="1400" i="1" dirty="0">
                <a:solidFill>
                  <a:srgbClr val="000000"/>
                </a:solidFill>
                <a:latin typeface="Times New Roman" panose="02020603050405020304" pitchFamily="18" charset="0"/>
                <a:cs typeface="Times New Roman" panose="02020603050405020304" pitchFamily="18" charset="0"/>
              </a:rPr>
              <a:t>. (n.d.).</a:t>
            </a:r>
            <a:r>
              <a:rPr lang="en-US" sz="1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1400" b="0" i="1" u="none" strike="noStrike" dirty="0" err="1">
                <a:solidFill>
                  <a:srgbClr val="000000"/>
                </a:solidFill>
                <a:effectLst/>
                <a:latin typeface="Times New Roman" panose="02020603050405020304" pitchFamily="18" charset="0"/>
                <a:cs typeface="Times New Roman" panose="02020603050405020304" pitchFamily="18" charset="0"/>
              </a:rPr>
              <a:t>Crox’s</a:t>
            </a:r>
            <a:r>
              <a:rPr lang="en-US" sz="1400" b="0" i="1" u="none" strike="noStrike" dirty="0">
                <a:solidFill>
                  <a:srgbClr val="000000"/>
                </a:solidFill>
                <a:effectLst/>
                <a:latin typeface="Times New Roman" panose="02020603050405020304" pitchFamily="18" charset="0"/>
                <a:cs typeface="Times New Roman" panose="02020603050405020304" pitchFamily="18" charset="0"/>
              </a:rPr>
              <a:t> comparison of quarterly growth rates to its customers</a:t>
            </a:r>
            <a:r>
              <a:rPr lang="en-US" sz="1400" b="0" i="0" u="none" strike="noStrike" dirty="0">
                <a:solidFill>
                  <a:srgbClr val="000000"/>
                </a:solidFill>
                <a:effectLst/>
                <a:latin typeface="Times New Roman" panose="02020603050405020304" pitchFamily="18" charset="0"/>
                <a:cs typeface="Times New Roman" panose="02020603050405020304" pitchFamily="18" charset="0"/>
              </a:rPr>
              <a:t> (no date) https://</a:t>
            </a:r>
            <a:r>
              <a:rPr lang="en-US" sz="1400" b="0" i="0" u="none" strike="noStrike" dirty="0" err="1">
                <a:solidFill>
                  <a:srgbClr val="000000"/>
                </a:solidFill>
                <a:effectLst/>
                <a:latin typeface="Times New Roman" panose="02020603050405020304" pitchFamily="18" charset="0"/>
                <a:cs typeface="Times New Roman" panose="02020603050405020304" pitchFamily="18" charset="0"/>
              </a:rPr>
              <a:t>csimarket.com</a:t>
            </a:r>
            <a:r>
              <a:rPr lang="en-US" sz="1400" b="0" i="0" u="none" strike="noStrike" dirty="0">
                <a:solidFill>
                  <a:srgbClr val="000000"/>
                </a:solidFill>
                <a:effectLst/>
                <a:latin typeface="Times New Roman" panose="02020603050405020304" pitchFamily="18" charset="0"/>
                <a:cs typeface="Times New Roman" panose="02020603050405020304" pitchFamily="18" charset="0"/>
              </a:rPr>
              <a:t>/stocks/competitionNO3.php?markets&amp;code=CROX</a:t>
            </a:r>
            <a:endParaRPr lang="en-US" sz="1400" dirty="0">
              <a:latin typeface="Times New Roman" panose="02020603050405020304" pitchFamily="18" charset="0"/>
              <a:cs typeface="Times New Roman" panose="02020603050405020304" pitchFamily="18" charset="0"/>
            </a:endParaRPr>
          </a:p>
          <a:p>
            <a:pPr marL="285750" lvl="0" indent="-285750" algn="ctr">
              <a:buFont typeface="Wingdings" panose="05000000000000000000" pitchFamily="2" charset="2"/>
              <a:buChar char="v"/>
            </a:pPr>
            <a:endParaRPr lang="en-US" sz="1400" dirty="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v"/>
            </a:pPr>
            <a:endParaRPr lang="en-US" sz="14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D48855C8-9B65-F763-072F-6471FE6ED3FD}"/>
              </a:ext>
            </a:extLst>
          </p:cNvPr>
          <p:cNvSpPr>
            <a:spLocks noGrp="1"/>
          </p:cNvSpPr>
          <p:nvPr>
            <p:ph type="sldNum" sz="quarter" idx="12"/>
          </p:nvPr>
        </p:nvSpPr>
        <p:spPr>
          <a:xfrm>
            <a:off x="10896599" y="6254496"/>
            <a:ext cx="838200" cy="365760"/>
          </a:xfrm>
        </p:spPr>
        <p:txBody>
          <a:bodyPr/>
          <a:lstStyle/>
          <a:p>
            <a:r>
              <a:rPr lang="en-US" sz="1200" dirty="0">
                <a:latin typeface="Times New Roman" panose="02020603050405020304" pitchFamily="18" charset="0"/>
                <a:cs typeface="Times New Roman" panose="02020603050405020304" pitchFamily="18" charset="0"/>
              </a:rPr>
              <a:t>Page </a:t>
            </a:r>
            <a:fld id="{34B7E4EF-A1BD-40F4-AB7B-04F084DD991D}" type="slidenum">
              <a:rPr lang="en-US" sz="1200" smtClean="0">
                <a:latin typeface="Times New Roman" panose="02020603050405020304" pitchFamily="18" charset="0"/>
                <a:cs typeface="Times New Roman" panose="02020603050405020304" pitchFamily="18" charset="0"/>
              </a:rPr>
              <a:t>15</a:t>
            </a:fld>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0995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9" name="Rectangle 148">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0" name="Rectangle 149">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txBody>
          <a:bodyPr/>
          <a:lstStyle/>
          <a:p>
            <a:endParaRPr lang="en-US"/>
          </a:p>
        </p:txBody>
      </p:sp>
      <p:sp>
        <p:nvSpPr>
          <p:cNvPr id="151" name="Rectangle 150">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lang="en-US"/>
          </a:p>
        </p:txBody>
      </p:sp>
      <p:sp>
        <p:nvSpPr>
          <p:cNvPr id="152" name="Rectangle 151">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pSp>
        <p:nvGrpSpPr>
          <p:cNvPr id="153" name="Group 152">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43" name="Straight Connector 42">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154" name="Rectangle 153">
            <a:extLst>
              <a:ext uri="{FF2B5EF4-FFF2-40B4-BE49-F238E27FC236}">
                <a16:creationId xmlns:a16="http://schemas.microsoft.com/office/drawing/2014/main" id="{BEBBBF70-6ABC-46E8-A293-73A60B8E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txBody>
          <a:bodyPr/>
          <a:lstStyle/>
          <a:p>
            <a:endParaRPr lang="en-US"/>
          </a:p>
        </p:txBody>
      </p:sp>
      <p:sp>
        <p:nvSpPr>
          <p:cNvPr id="155" name="Rectangle 154">
            <a:extLst>
              <a:ext uri="{FF2B5EF4-FFF2-40B4-BE49-F238E27FC236}">
                <a16:creationId xmlns:a16="http://schemas.microsoft.com/office/drawing/2014/main" id="{05388887-43DC-4FAF-9400-7925701AF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solidFill>
            <a:schemeClr val="bg1">
              <a:lumMod val="75000"/>
              <a:lumOff val="25000"/>
            </a:schemeClr>
          </a:solidFill>
          <a:ln w="6350" cap="sq" cmpd="sng" algn="ctr">
            <a:solidFill>
              <a:schemeClr val="tx1">
                <a:lumMod val="75000"/>
                <a:lumOff val="25000"/>
              </a:schemeClr>
            </a:solidFill>
            <a:prstDash val="solid"/>
            <a:miter lim="800000"/>
          </a:ln>
          <a:effectLst/>
        </p:spPr>
        <p:txBody>
          <a:bodyPr/>
          <a:lstStyle/>
          <a:p>
            <a:endParaRPr lang="en-US"/>
          </a:p>
        </p:txBody>
      </p:sp>
      <p:sp>
        <p:nvSpPr>
          <p:cNvPr id="5" name="TextBox 4">
            <a:extLst>
              <a:ext uri="{FF2B5EF4-FFF2-40B4-BE49-F238E27FC236}">
                <a16:creationId xmlns:a16="http://schemas.microsoft.com/office/drawing/2014/main" id="{80F1B8C6-00B2-E23D-7282-36A349E9621B}"/>
              </a:ext>
            </a:extLst>
          </p:cNvPr>
          <p:cNvSpPr txBox="1"/>
          <p:nvPr/>
        </p:nvSpPr>
        <p:spPr>
          <a:xfrm>
            <a:off x="5353249" y="1916670"/>
            <a:ext cx="5716338" cy="3042706"/>
          </a:xfrm>
          <a:prstGeom prst="rect">
            <a:avLst/>
          </a:prstGeom>
        </p:spPr>
        <p:txBody>
          <a:bodyPr vert="horz" lIns="91440" tIns="45720" rIns="91440" bIns="45720" rtlCol="0" anchor="ctr">
            <a:normAutofit/>
          </a:bodyPr>
          <a:lstStyle/>
          <a:p>
            <a:pPr algn="ctr">
              <a:lnSpc>
                <a:spcPct val="83000"/>
              </a:lnSpc>
              <a:spcBef>
                <a:spcPct val="0"/>
              </a:spcBef>
              <a:spcAft>
                <a:spcPts val="600"/>
              </a:spcAft>
            </a:pPr>
            <a:r>
              <a:rPr lang="en-US" sz="5400" cap="all" spc="-100" dirty="0">
                <a:solidFill>
                  <a:schemeClr val="tx1">
                    <a:lumMod val="85000"/>
                    <a:lumOff val="15000"/>
                  </a:schemeClr>
                </a:solidFill>
                <a:latin typeface="Times New Roman" panose="02020603050405020304" pitchFamily="18" charset="0"/>
                <a:cs typeface="Times New Roman" panose="02020603050405020304" pitchFamily="18" charset="0"/>
              </a:rPr>
              <a:t>Thank You.</a:t>
            </a:r>
          </a:p>
        </p:txBody>
      </p:sp>
      <p:sp>
        <p:nvSpPr>
          <p:cNvPr id="156" name="Rectangle 155">
            <a:extLst>
              <a:ext uri="{FF2B5EF4-FFF2-40B4-BE49-F238E27FC236}">
                <a16:creationId xmlns:a16="http://schemas.microsoft.com/office/drawing/2014/main" id="{2F2FD4B7-706B-4F5C-A0C7-7D69677C7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51298"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57" name="Straight Connector 156">
            <a:extLst>
              <a:ext uri="{FF2B5EF4-FFF2-40B4-BE49-F238E27FC236}">
                <a16:creationId xmlns:a16="http://schemas.microsoft.com/office/drawing/2014/main" id="{26E6DC6E-1FA3-4048-B867-BDB51763F3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5598"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6E066135-B6C1-4001-B7CC-53A443DF25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238"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33AD82B4-5F4B-4968-B15E-29DCF8592D5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5598" y="1092118"/>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4" name="Picture 3" descr="A logo of a crocodile&#10;&#10;Description automatically generated">
            <a:extLst>
              <a:ext uri="{FF2B5EF4-FFF2-40B4-BE49-F238E27FC236}">
                <a16:creationId xmlns:a16="http://schemas.microsoft.com/office/drawing/2014/main" id="{35E535FB-1993-030C-98E5-8F2BCAA168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1170" y="2383160"/>
            <a:ext cx="3752067" cy="2109726"/>
          </a:xfrm>
          <a:prstGeom prst="rect">
            <a:avLst/>
          </a:prstGeom>
        </p:spPr>
      </p:pic>
      <p:sp>
        <p:nvSpPr>
          <p:cNvPr id="3" name="Slide Number Placeholder 2">
            <a:extLst>
              <a:ext uri="{FF2B5EF4-FFF2-40B4-BE49-F238E27FC236}">
                <a16:creationId xmlns:a16="http://schemas.microsoft.com/office/drawing/2014/main" id="{64236782-9150-5D6A-E086-DA5D1FE9EFDF}"/>
              </a:ext>
            </a:extLst>
          </p:cNvPr>
          <p:cNvSpPr>
            <a:spLocks noGrp="1"/>
          </p:cNvSpPr>
          <p:nvPr>
            <p:ph type="sldNum" sz="quarter" idx="12"/>
          </p:nvPr>
        </p:nvSpPr>
        <p:spPr>
          <a:xfrm>
            <a:off x="10896599" y="6490877"/>
            <a:ext cx="838200" cy="365760"/>
          </a:xfrm>
        </p:spPr>
        <p:txBody>
          <a:bodyPr/>
          <a:lstStyle/>
          <a:p>
            <a:r>
              <a:rPr lang="en-US" sz="1200" dirty="0">
                <a:solidFill>
                  <a:schemeClr val="bg1"/>
                </a:solidFill>
                <a:latin typeface="Times New Roman" panose="02020603050405020304" pitchFamily="18" charset="0"/>
                <a:cs typeface="Times New Roman" panose="02020603050405020304" pitchFamily="18" charset="0"/>
              </a:rPr>
              <a:t>Page </a:t>
            </a:r>
            <a:fld id="{34B7E4EF-A1BD-40F4-AB7B-04F084DD991D}" type="slidenum">
              <a:rPr lang="en-US" sz="1200" smtClean="0">
                <a:solidFill>
                  <a:schemeClr val="bg1"/>
                </a:solidFill>
                <a:latin typeface="Times New Roman" panose="02020603050405020304" pitchFamily="18" charset="0"/>
                <a:cs typeface="Times New Roman" panose="02020603050405020304" pitchFamily="18" charset="0"/>
              </a:rPr>
              <a:t>16</a:t>
            </a:fld>
            <a:endParaRPr lang="en-US" sz="1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54617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7B58A187-A4B1-42EB-A4C7-8635BA507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txBody>
          <a:bodyPr/>
          <a:lstStyle/>
          <a:p>
            <a:endParaRPr lang="en-US"/>
          </a:p>
        </p:txBody>
      </p:sp>
      <p:sp>
        <p:nvSpPr>
          <p:cNvPr id="15" name="Rectangle 14">
            <a:extLst>
              <a:ext uri="{FF2B5EF4-FFF2-40B4-BE49-F238E27FC236}">
                <a16:creationId xmlns:a16="http://schemas.microsoft.com/office/drawing/2014/main" id="{37F14E7F-3054-458C-ACF9-A8DA1757C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lang="en-US"/>
          </a:p>
        </p:txBody>
      </p:sp>
      <p:sp>
        <p:nvSpPr>
          <p:cNvPr id="17" name="Rectangle 16">
            <a:extLst>
              <a:ext uri="{FF2B5EF4-FFF2-40B4-BE49-F238E27FC236}">
                <a16:creationId xmlns:a16="http://schemas.microsoft.com/office/drawing/2014/main" id="{93747C1C-97FC-4D70-A6C8-A01FBCF5A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pSp>
        <p:nvGrpSpPr>
          <p:cNvPr id="19" name="Group 18">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20" name="Straight Connector 19">
              <a:extLst>
                <a:ext uri="{FF2B5EF4-FFF2-40B4-BE49-F238E27FC236}">
                  <a16:creationId xmlns:a16="http://schemas.microsoft.com/office/drawing/2014/main" id="{05CDC370-AE44-4300-98BA-FE204E8817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7B15501-CB9A-4642-80EE-2876EF039E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AFF9525-325F-47B3-A63C-93C12253AD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4" name="Rectangle 23">
            <a:extLst>
              <a:ext uri="{FF2B5EF4-FFF2-40B4-BE49-F238E27FC236}">
                <a16:creationId xmlns:a16="http://schemas.microsoft.com/office/drawing/2014/main" id="{6EB4BFD6-A85D-4A13-A54A-9A5C9E31C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5DD78E9-DE0D-47AF-A0DB-F475221E3D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txBody>
          <a:bodyPr/>
          <a:lstStyle/>
          <a:p>
            <a:endParaRPr lang="en-US"/>
          </a:p>
        </p:txBody>
      </p:sp>
      <p:sp useBgFill="1">
        <p:nvSpPr>
          <p:cNvPr id="28" name="Rectangle 27">
            <a:extLst>
              <a:ext uri="{FF2B5EF4-FFF2-40B4-BE49-F238E27FC236}">
                <a16:creationId xmlns:a16="http://schemas.microsoft.com/office/drawing/2014/main" id="{A118D329-2010-4A15-B57C-429FFAE35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ln w="6350" cap="sq" cmpd="sng" algn="ctr">
            <a:solidFill>
              <a:schemeClr val="tx1">
                <a:lumMod val="75000"/>
                <a:lumOff val="25000"/>
              </a:schemeClr>
            </a:solidFill>
            <a:prstDash val="solid"/>
            <a:miter lim="800000"/>
          </a:ln>
          <a:effectLst/>
        </p:spPr>
        <p:txBody>
          <a:bodyPr/>
          <a:lstStyle/>
          <a:p>
            <a:endParaRPr lang="en-US"/>
          </a:p>
        </p:txBody>
      </p:sp>
      <p:cxnSp>
        <p:nvCxnSpPr>
          <p:cNvPr id="30" name="Straight Connector 29">
            <a:extLst>
              <a:ext uri="{FF2B5EF4-FFF2-40B4-BE49-F238E27FC236}">
                <a16:creationId xmlns:a16="http://schemas.microsoft.com/office/drawing/2014/main" id="{994262BC-EE98-4BD6-82DB-4955E8DCC2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2" y="2057401"/>
            <a:ext cx="0" cy="27432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B28A43F-52DF-32AD-2C6E-8E544FE70B7E}"/>
              </a:ext>
            </a:extLst>
          </p:cNvPr>
          <p:cNvSpPr txBox="1"/>
          <p:nvPr/>
        </p:nvSpPr>
        <p:spPr>
          <a:xfrm>
            <a:off x="813657" y="1019664"/>
            <a:ext cx="6924353" cy="1754326"/>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Customers' concerns about while purchasing crocs online:</a:t>
            </a:r>
            <a:br>
              <a:rPr lang="en-US" b="1"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dirty="0">
                <a:solidFill>
                  <a:srgbClr val="374151"/>
                </a:solidFill>
                <a:latin typeface="Times New Roman" panose="02020603050405020304" pitchFamily="18" charset="0"/>
                <a:cs typeface="Times New Roman" panose="02020603050405020304" pitchFamily="18" charset="0"/>
              </a:rPr>
              <a:t>Challenges encountered by customers when purchasing crocs online, with the main issue being Fitting because crocs do not have universal Sizes, as well as other issues such as Material, Skin allergies, and insufficient Heel Support</a:t>
            </a:r>
            <a:r>
              <a:rPr lang="en-US" dirty="0">
                <a:solidFill>
                  <a:srgbClr val="374151"/>
                </a:solidFill>
                <a:latin typeface="Söhne"/>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pic>
        <p:nvPicPr>
          <p:cNvPr id="12" name="Graphic 11">
            <a:extLst>
              <a:ext uri="{FF2B5EF4-FFF2-40B4-BE49-F238E27FC236}">
                <a16:creationId xmlns:a16="http://schemas.microsoft.com/office/drawing/2014/main" id="{F6E8C2B0-CB74-8EC3-C4BD-FBA9404A450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517945" y="2348918"/>
            <a:ext cx="2406578" cy="1913354"/>
          </a:xfrm>
          <a:prstGeom prst="rect">
            <a:avLst/>
          </a:prstGeom>
        </p:spPr>
      </p:pic>
      <p:graphicFrame>
        <p:nvGraphicFramePr>
          <p:cNvPr id="32" name="TextBox 13">
            <a:extLst>
              <a:ext uri="{FF2B5EF4-FFF2-40B4-BE49-F238E27FC236}">
                <a16:creationId xmlns:a16="http://schemas.microsoft.com/office/drawing/2014/main" id="{09353E57-2757-8DE4-4192-9D6E86523D7B}"/>
              </a:ext>
            </a:extLst>
          </p:cNvPr>
          <p:cNvGraphicFramePr/>
          <p:nvPr>
            <p:extLst>
              <p:ext uri="{D42A27DB-BD31-4B8C-83A1-F6EECF244321}">
                <p14:modId xmlns:p14="http://schemas.microsoft.com/office/powerpoint/2010/main" val="4070937570"/>
              </p:ext>
            </p:extLst>
          </p:nvPr>
        </p:nvGraphicFramePr>
        <p:xfrm>
          <a:off x="891914" y="2610205"/>
          <a:ext cx="7073013" cy="316161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3" name="Slide Number Placeholder 2">
            <a:extLst>
              <a:ext uri="{FF2B5EF4-FFF2-40B4-BE49-F238E27FC236}">
                <a16:creationId xmlns:a16="http://schemas.microsoft.com/office/drawing/2014/main" id="{564A36E6-D8CD-53C8-D76E-4006E71878B2}"/>
              </a:ext>
            </a:extLst>
          </p:cNvPr>
          <p:cNvSpPr>
            <a:spLocks noGrp="1"/>
          </p:cNvSpPr>
          <p:nvPr>
            <p:ph type="sldNum" sz="quarter" idx="12"/>
          </p:nvPr>
        </p:nvSpPr>
        <p:spPr>
          <a:xfrm>
            <a:off x="10744201" y="6383688"/>
            <a:ext cx="838200" cy="365760"/>
          </a:xfrm>
        </p:spPr>
        <p:txBody>
          <a:bodyPr/>
          <a:lstStyle/>
          <a:p>
            <a:r>
              <a:rPr lang="en-US" sz="1200" dirty="0">
                <a:solidFill>
                  <a:schemeClr val="bg1"/>
                </a:solidFill>
                <a:latin typeface="Times New Roman" panose="02020603050405020304" pitchFamily="18" charset="0"/>
                <a:cs typeface="Times New Roman" panose="02020603050405020304" pitchFamily="18" charset="0"/>
              </a:rPr>
              <a:t>Page </a:t>
            </a:r>
            <a:fld id="{34B7E4EF-A1BD-40F4-AB7B-04F084DD991D}" type="slidenum">
              <a:rPr lang="en-US" sz="1200" smtClean="0">
                <a:solidFill>
                  <a:schemeClr val="bg1"/>
                </a:solidFill>
                <a:latin typeface="Times New Roman" panose="02020603050405020304" pitchFamily="18" charset="0"/>
                <a:cs typeface="Times New Roman" panose="02020603050405020304" pitchFamily="18" charset="0"/>
              </a:rPr>
              <a:t>2</a:t>
            </a:fld>
            <a:endParaRPr lang="en-US" sz="1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8663180"/>
      </p:ext>
    </p:extLst>
  </p:cSld>
  <p:clrMapOvr>
    <a:masterClrMapping/>
  </p:clrMapOvr>
  <mc:AlternateContent xmlns:mc="http://schemas.openxmlformats.org/markup-compatibility/2006" xmlns:p14="http://schemas.microsoft.com/office/powerpoint/2010/main">
    <mc:Choice Requires="p14">
      <p:transition spd="slow" p14:dur="2000" advTm="4128"/>
    </mc:Choice>
    <mc:Fallback xmlns="">
      <p:transition spd="slow" advTm="4128"/>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85B1578-9B95-463A-91DE-797A98F7E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txBody>
          <a:bodyPr/>
          <a:lstStyle/>
          <a:p>
            <a:endParaRPr lang="en-US"/>
          </a:p>
        </p:txBody>
      </p:sp>
      <p:sp>
        <p:nvSpPr>
          <p:cNvPr id="13" name="Rectangle 12">
            <a:extLst>
              <a:ext uri="{FF2B5EF4-FFF2-40B4-BE49-F238E27FC236}">
                <a16:creationId xmlns:a16="http://schemas.microsoft.com/office/drawing/2014/main" id="{B7753F1F-C532-475B-BE0D-7359EB6F8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txBody>
          <a:bodyPr/>
          <a:lstStyle/>
          <a:p>
            <a:endParaRPr lang="en-US"/>
          </a:p>
        </p:txBody>
      </p:sp>
      <p:sp useBgFill="1">
        <p:nvSpPr>
          <p:cNvPr id="15" name="Rectangle 14">
            <a:extLst>
              <a:ext uri="{FF2B5EF4-FFF2-40B4-BE49-F238E27FC236}">
                <a16:creationId xmlns:a16="http://schemas.microsoft.com/office/drawing/2014/main" id="{A2AD6B69-E0A0-476D-9EE1-6B69F04C5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6BE10A1-AD5F-4AB3-8A94-41D62B494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85000"/>
              <a:alpha val="60000"/>
            </a:schemeClr>
          </a:solidFill>
          <a:ln w="6350" cap="flat" cmpd="sng" algn="ctr">
            <a:noFill/>
            <a:prstDash val="solid"/>
          </a:ln>
          <a:effectLst>
            <a:softEdge rad="0"/>
          </a:effectLst>
        </p:spPr>
        <p:txBody>
          <a:bodyPr/>
          <a:lstStyle/>
          <a:p>
            <a:endParaRPr lang="en-US"/>
          </a:p>
        </p:txBody>
      </p:sp>
      <p:sp>
        <p:nvSpPr>
          <p:cNvPr id="2" name="Title 1">
            <a:extLst>
              <a:ext uri="{FF2B5EF4-FFF2-40B4-BE49-F238E27FC236}">
                <a16:creationId xmlns:a16="http://schemas.microsoft.com/office/drawing/2014/main" id="{BE4CDDD5-B7A0-702B-6904-83B29808CB76}"/>
              </a:ext>
            </a:extLst>
          </p:cNvPr>
          <p:cNvSpPr>
            <a:spLocks noGrp="1"/>
          </p:cNvSpPr>
          <p:nvPr>
            <p:ph type="title"/>
          </p:nvPr>
        </p:nvSpPr>
        <p:spPr>
          <a:xfrm>
            <a:off x="573409" y="559477"/>
            <a:ext cx="3765200" cy="5709931"/>
          </a:xfrm>
        </p:spPr>
        <p:txBody>
          <a:bodyPr vert="horz" lIns="91440" tIns="45720" rIns="91440" bIns="45720" rtlCol="0" anchor="ctr">
            <a:normAutofit/>
          </a:bodyPr>
          <a:lstStyle/>
          <a:p>
            <a:pPr algn="ctr"/>
            <a:r>
              <a:rPr lang="en-US" sz="4000" dirty="0">
                <a:latin typeface="Times New Roman" panose="02020603050405020304" pitchFamily="18" charset="0"/>
                <a:cs typeface="Times New Roman" panose="02020603050405020304" pitchFamily="18" charset="0"/>
              </a:rPr>
              <a:t>Data Source</a:t>
            </a:r>
          </a:p>
        </p:txBody>
      </p:sp>
      <p:sp>
        <p:nvSpPr>
          <p:cNvPr id="19" name="Rectangle 18">
            <a:extLst>
              <a:ext uri="{FF2B5EF4-FFF2-40B4-BE49-F238E27FC236}">
                <a16:creationId xmlns:a16="http://schemas.microsoft.com/office/drawing/2014/main" id="{5684BFFE-6A90-4311-ACD5-B34177D46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4122323" cy="6108192"/>
          </a:xfrm>
          <a:prstGeom prst="rect">
            <a:avLst/>
          </a:prstGeom>
          <a:noFill/>
          <a:ln w="6350" cap="sq" cmpd="sng" algn="ctr">
            <a:solidFill>
              <a:schemeClr val="tx1">
                <a:lumMod val="75000"/>
                <a:lumOff val="25000"/>
              </a:schemeClr>
            </a:solidFill>
            <a:prstDash val="solid"/>
            <a:miter lim="800000"/>
          </a:ln>
          <a:effectLst/>
        </p:spPr>
        <p:txBody>
          <a:bodyPr/>
          <a:lstStyle/>
          <a:p>
            <a:endParaRPr lang="en-US"/>
          </a:p>
        </p:txBody>
      </p:sp>
      <p:graphicFrame>
        <p:nvGraphicFramePr>
          <p:cNvPr id="5" name="TextBox 2">
            <a:extLst>
              <a:ext uri="{FF2B5EF4-FFF2-40B4-BE49-F238E27FC236}">
                <a16:creationId xmlns:a16="http://schemas.microsoft.com/office/drawing/2014/main" id="{A993075E-C537-BF9C-4F07-0550C732FB73}"/>
              </a:ext>
            </a:extLst>
          </p:cNvPr>
          <p:cNvGraphicFramePr/>
          <p:nvPr>
            <p:extLst>
              <p:ext uri="{D42A27DB-BD31-4B8C-83A1-F6EECF244321}">
                <p14:modId xmlns:p14="http://schemas.microsoft.com/office/powerpoint/2010/main" val="3480864809"/>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A6FBEBD0-18FA-E2AC-EE4F-FEE9EB8C7858}"/>
              </a:ext>
            </a:extLst>
          </p:cNvPr>
          <p:cNvSpPr>
            <a:spLocks noGrp="1"/>
          </p:cNvSpPr>
          <p:nvPr>
            <p:ph type="sldNum" sz="quarter" idx="12"/>
          </p:nvPr>
        </p:nvSpPr>
        <p:spPr>
          <a:xfrm>
            <a:off x="10817352" y="6437376"/>
            <a:ext cx="838200" cy="365760"/>
          </a:xfrm>
        </p:spPr>
        <p:txBody>
          <a:bodyPr/>
          <a:lstStyle/>
          <a:p>
            <a:r>
              <a:rPr lang="en-US" sz="1200" dirty="0">
                <a:latin typeface="Times New Roman" panose="02020603050405020304" pitchFamily="18" charset="0"/>
                <a:cs typeface="Times New Roman" panose="02020603050405020304" pitchFamily="18" charset="0"/>
              </a:rPr>
              <a:t>Page 3</a:t>
            </a:r>
          </a:p>
        </p:txBody>
      </p:sp>
    </p:spTree>
    <p:extLst>
      <p:ext uri="{BB962C8B-B14F-4D97-AF65-F5344CB8AC3E}">
        <p14:creationId xmlns:p14="http://schemas.microsoft.com/office/powerpoint/2010/main" val="3789286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txBody>
          <a:bodyPr/>
          <a:lstStyle/>
          <a:p>
            <a:endParaRPr lang="en-US"/>
          </a:p>
        </p:txBody>
      </p:sp>
      <p:sp>
        <p:nvSpPr>
          <p:cNvPr id="12" name="Rectangle 11">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lang="en-US"/>
          </a:p>
        </p:txBody>
      </p:sp>
      <p:sp>
        <p:nvSpPr>
          <p:cNvPr id="14" name="Rectangle 13">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pSp>
        <p:nvGrpSpPr>
          <p:cNvPr id="16" name="Group 15">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1" name="Rectangle 20">
            <a:extLst>
              <a:ext uri="{FF2B5EF4-FFF2-40B4-BE49-F238E27FC236}">
                <a16:creationId xmlns:a16="http://schemas.microsoft.com/office/drawing/2014/main" id="{56F7F177-4AE8-4934-A7F6-B3910259F2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DAC2350-FA6C-4B24-9A17-926C160E8C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txBody>
          <a:bodyPr/>
          <a:lstStyle/>
          <a:p>
            <a:endParaRPr lang="en-US"/>
          </a:p>
        </p:txBody>
      </p:sp>
      <p:sp>
        <p:nvSpPr>
          <p:cNvPr id="25" name="Rectangle 24">
            <a:extLst>
              <a:ext uri="{FF2B5EF4-FFF2-40B4-BE49-F238E27FC236}">
                <a16:creationId xmlns:a16="http://schemas.microsoft.com/office/drawing/2014/main" id="{2A637C44-0146-4C54-A1A1-57BC8E6C3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solidFill>
            <a:schemeClr val="bg1">
              <a:lumMod val="75000"/>
              <a:lumOff val="25000"/>
            </a:schemeClr>
          </a:solidFill>
          <a:ln w="6350" cap="sq" cmpd="sng" algn="ctr">
            <a:solidFill>
              <a:schemeClr val="tx1">
                <a:lumMod val="75000"/>
                <a:lumOff val="25000"/>
              </a:schemeClr>
            </a:solidFill>
            <a:prstDash val="solid"/>
            <a:miter lim="800000"/>
          </a:ln>
          <a:effectLst/>
        </p:spPr>
        <p:txBody>
          <a:bodyPr/>
          <a:lstStyle/>
          <a:p>
            <a:endParaRPr lang="en-US"/>
          </a:p>
        </p:txBody>
      </p:sp>
      <p:sp>
        <p:nvSpPr>
          <p:cNvPr id="2" name="Title 1">
            <a:extLst>
              <a:ext uri="{FF2B5EF4-FFF2-40B4-BE49-F238E27FC236}">
                <a16:creationId xmlns:a16="http://schemas.microsoft.com/office/drawing/2014/main" id="{16E4EF7A-D4B6-3B1F-1F55-CC01D9B4F9BA}"/>
              </a:ext>
            </a:extLst>
          </p:cNvPr>
          <p:cNvSpPr>
            <a:spLocks noGrp="1"/>
          </p:cNvSpPr>
          <p:nvPr>
            <p:ph type="title"/>
          </p:nvPr>
        </p:nvSpPr>
        <p:spPr>
          <a:xfrm>
            <a:off x="1090913" y="1342938"/>
            <a:ext cx="9576262" cy="305732"/>
          </a:xfrm>
        </p:spPr>
        <p:txBody>
          <a:bodyPr vert="horz" lIns="91440" tIns="45720" rIns="91440" bIns="45720" rtlCol="0" anchor="ctr">
            <a:noAutofit/>
          </a:bodyPr>
          <a:lstStyle/>
          <a:p>
            <a:pPr algn="ctr">
              <a:lnSpc>
                <a:spcPct val="83000"/>
              </a:lnSpc>
            </a:pPr>
            <a:r>
              <a:rPr lang="en-US" sz="2800" b="1" cap="all" spc="-100" dirty="0">
                <a:latin typeface="Times New Roman" panose="02020603050405020304" pitchFamily="18" charset="0"/>
                <a:cs typeface="Times New Roman" panose="02020603050405020304" pitchFamily="18" charset="0"/>
              </a:rPr>
              <a:t>Income Statement</a:t>
            </a:r>
          </a:p>
        </p:txBody>
      </p:sp>
      <p:sp>
        <p:nvSpPr>
          <p:cNvPr id="27" name="Rectangle 26">
            <a:extLst>
              <a:ext uri="{FF2B5EF4-FFF2-40B4-BE49-F238E27FC236}">
                <a16:creationId xmlns:a16="http://schemas.microsoft.com/office/drawing/2014/main" id="{6AB310E7-DE5C-4964-8CBB-E87A22B5BD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29" name="Straight Connector 28">
            <a:extLst>
              <a:ext uri="{FF2B5EF4-FFF2-40B4-BE49-F238E27FC236}">
                <a16:creationId xmlns:a16="http://schemas.microsoft.com/office/drawing/2014/main" id="{BC6D0BA2-2FCA-496D-A55A-C56A7B3E09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A158404-99A1-4EB0-B63C-8744C273AC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1848EA8-FE52-4762-AE9B-5D1DD4C3362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092118"/>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CC81C162-09CC-9B34-3D78-A3424E64E61E}"/>
              </a:ext>
            </a:extLst>
          </p:cNvPr>
          <p:cNvPicPr>
            <a:picLocks noChangeAspect="1"/>
          </p:cNvPicPr>
          <p:nvPr/>
        </p:nvPicPr>
        <p:blipFill>
          <a:blip r:embed="rId3"/>
          <a:stretch>
            <a:fillRect/>
          </a:stretch>
        </p:blipFill>
        <p:spPr>
          <a:xfrm>
            <a:off x="1419157" y="1732840"/>
            <a:ext cx="9459385" cy="1590767"/>
          </a:xfrm>
          <a:prstGeom prst="rect">
            <a:avLst/>
          </a:prstGeom>
        </p:spPr>
      </p:pic>
      <p:pic>
        <p:nvPicPr>
          <p:cNvPr id="5" name="Picture 4">
            <a:extLst>
              <a:ext uri="{FF2B5EF4-FFF2-40B4-BE49-F238E27FC236}">
                <a16:creationId xmlns:a16="http://schemas.microsoft.com/office/drawing/2014/main" id="{43C81EA9-72DD-8FD9-2EA8-BFDB8E637EC6}"/>
              </a:ext>
            </a:extLst>
          </p:cNvPr>
          <p:cNvPicPr>
            <a:picLocks noChangeAspect="1"/>
          </p:cNvPicPr>
          <p:nvPr/>
        </p:nvPicPr>
        <p:blipFill>
          <a:blip r:embed="rId4"/>
          <a:stretch>
            <a:fillRect/>
          </a:stretch>
        </p:blipFill>
        <p:spPr>
          <a:xfrm>
            <a:off x="2755501" y="4156344"/>
            <a:ext cx="6674217" cy="1883664"/>
          </a:xfrm>
          <a:prstGeom prst="rect">
            <a:avLst/>
          </a:prstGeom>
        </p:spPr>
      </p:pic>
      <p:sp>
        <p:nvSpPr>
          <p:cNvPr id="6" name="TextBox 5">
            <a:extLst>
              <a:ext uri="{FF2B5EF4-FFF2-40B4-BE49-F238E27FC236}">
                <a16:creationId xmlns:a16="http://schemas.microsoft.com/office/drawing/2014/main" id="{BA73F7DF-846C-421B-EBB4-4DE7432D582F}"/>
              </a:ext>
            </a:extLst>
          </p:cNvPr>
          <p:cNvSpPr txBox="1"/>
          <p:nvPr/>
        </p:nvSpPr>
        <p:spPr>
          <a:xfrm>
            <a:off x="2986088" y="3657600"/>
            <a:ext cx="6229350"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FINANCIAL STRENGTH</a:t>
            </a:r>
          </a:p>
        </p:txBody>
      </p:sp>
      <p:sp>
        <p:nvSpPr>
          <p:cNvPr id="7" name="Slide Number Placeholder 6">
            <a:extLst>
              <a:ext uri="{FF2B5EF4-FFF2-40B4-BE49-F238E27FC236}">
                <a16:creationId xmlns:a16="http://schemas.microsoft.com/office/drawing/2014/main" id="{498EE8F7-7251-BE78-C3D8-8D20522F1563}"/>
              </a:ext>
            </a:extLst>
          </p:cNvPr>
          <p:cNvSpPr>
            <a:spLocks noGrp="1"/>
          </p:cNvSpPr>
          <p:nvPr>
            <p:ph type="sldNum" sz="quarter" idx="12"/>
          </p:nvPr>
        </p:nvSpPr>
        <p:spPr>
          <a:xfrm>
            <a:off x="10896599" y="6470112"/>
            <a:ext cx="838200" cy="365760"/>
          </a:xfrm>
        </p:spPr>
        <p:txBody>
          <a:bodyPr/>
          <a:lstStyle/>
          <a:p>
            <a:r>
              <a:rPr lang="en-US" sz="1200" dirty="0">
                <a:latin typeface="Times New Roman" panose="02020603050405020304" pitchFamily="18" charset="0"/>
                <a:cs typeface="Times New Roman" panose="02020603050405020304" pitchFamily="18" charset="0"/>
              </a:rPr>
              <a:t>Page </a:t>
            </a:r>
            <a:fld id="{34B7E4EF-A1BD-40F4-AB7B-04F084DD991D}" type="slidenum">
              <a:rPr lang="en-US" sz="1200" smtClean="0">
                <a:latin typeface="Times New Roman" panose="02020603050405020304" pitchFamily="18" charset="0"/>
                <a:cs typeface="Times New Roman" panose="02020603050405020304" pitchFamily="18" charset="0"/>
              </a:rPr>
              <a:t>4</a:t>
            </a:fld>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9819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alpha val="60000"/>
          </a:schemeClr>
        </a:solidFill>
        <a:effectLst/>
      </p:bgPr>
    </p:bg>
    <p:spTree>
      <p:nvGrpSpPr>
        <p:cNvPr id="1" name=""/>
        <p:cNvGrpSpPr/>
        <p:nvPr/>
      </p:nvGrpSpPr>
      <p:grpSpPr>
        <a:xfrm>
          <a:off x="0" y="0"/>
          <a:ext cx="0" cy="0"/>
          <a:chOff x="0" y="0"/>
          <a:chExt cx="0" cy="0"/>
        </a:xfrm>
      </p:grpSpPr>
      <p:sp>
        <p:nvSpPr>
          <p:cNvPr id="65" name="Rectangle 64">
            <a:extLst>
              <a:ext uri="{FF2B5EF4-FFF2-40B4-BE49-F238E27FC236}">
                <a16:creationId xmlns:a16="http://schemas.microsoft.com/office/drawing/2014/main" id="{AA3CC463-F933-4AC4-86E1-5AC14B0C31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6025D2DB-A12A-44DB-B00E-F4D622329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331" y="480060"/>
            <a:ext cx="4180332" cy="2788074"/>
          </a:xfrm>
          <a:prstGeom prst="rect">
            <a:avLst/>
          </a:prstGeom>
          <a:solidFill>
            <a:srgbClr val="FFFFFF"/>
          </a:solidFill>
          <a:ln w="19050">
            <a:solidFill>
              <a:srgbClr val="CDE81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graph showing the price of a stock market&#10;&#10;Description automatically generated">
            <a:extLst>
              <a:ext uri="{FF2B5EF4-FFF2-40B4-BE49-F238E27FC236}">
                <a16:creationId xmlns:a16="http://schemas.microsoft.com/office/drawing/2014/main" id="{AE9FE755-3540-A731-410B-76254CDB1742}"/>
              </a:ext>
            </a:extLst>
          </p:cNvPr>
          <p:cNvPicPr>
            <a:picLocks noChangeAspect="1"/>
          </p:cNvPicPr>
          <p:nvPr/>
        </p:nvPicPr>
        <p:blipFill>
          <a:blip r:embed="rId3"/>
          <a:stretch>
            <a:fillRect/>
          </a:stretch>
        </p:blipFill>
        <p:spPr>
          <a:xfrm>
            <a:off x="622549" y="681442"/>
            <a:ext cx="3854945" cy="2399702"/>
          </a:xfrm>
          <a:prstGeom prst="rect">
            <a:avLst/>
          </a:prstGeom>
        </p:spPr>
      </p:pic>
      <p:sp>
        <p:nvSpPr>
          <p:cNvPr id="67" name="Rectangle 66">
            <a:extLst>
              <a:ext uri="{FF2B5EF4-FFF2-40B4-BE49-F238E27FC236}">
                <a16:creationId xmlns:a16="http://schemas.microsoft.com/office/drawing/2014/main" id="{CE7E7877-F64E-4EEA-B778-138031EFF8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331" y="3603670"/>
            <a:ext cx="4180332" cy="2788074"/>
          </a:xfrm>
          <a:prstGeom prst="rect">
            <a:avLst/>
          </a:prstGeom>
          <a:solidFill>
            <a:srgbClr val="FFFFFF"/>
          </a:solidFill>
          <a:ln w="19050">
            <a:solidFill>
              <a:srgbClr val="CDE81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white logo on a green background&#10;&#10;Description automatically generated">
            <a:extLst>
              <a:ext uri="{FF2B5EF4-FFF2-40B4-BE49-F238E27FC236}">
                <a16:creationId xmlns:a16="http://schemas.microsoft.com/office/drawing/2014/main" id="{3479E0DB-E34B-0569-B138-026CD6B5DB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549" y="3899118"/>
            <a:ext cx="3854945" cy="2169783"/>
          </a:xfrm>
          <a:prstGeom prst="rect">
            <a:avLst/>
          </a:prstGeom>
        </p:spPr>
      </p:pic>
      <p:sp>
        <p:nvSpPr>
          <p:cNvPr id="68" name="Rectangle 67">
            <a:extLst>
              <a:ext uri="{FF2B5EF4-FFF2-40B4-BE49-F238E27FC236}">
                <a16:creationId xmlns:a16="http://schemas.microsoft.com/office/drawing/2014/main" id="{7DD6C4F3-70FD-4F13-919C-702EE4886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0596" y="487090"/>
            <a:ext cx="6741849" cy="5897880"/>
          </a:xfrm>
          <a:prstGeom prst="rect">
            <a:avLst/>
          </a:prstGeom>
          <a:solidFill>
            <a:srgbClr val="FFFFFF"/>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een shoe with holes&#10;&#10;Description automatically generated">
            <a:extLst>
              <a:ext uri="{FF2B5EF4-FFF2-40B4-BE49-F238E27FC236}">
                <a16:creationId xmlns:a16="http://schemas.microsoft.com/office/drawing/2014/main" id="{190DE349-7FD5-0953-8B23-77F96AABD76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44764" y="1056286"/>
            <a:ext cx="6410084" cy="4759487"/>
          </a:xfrm>
          <a:prstGeom prst="rect">
            <a:avLst/>
          </a:prstGeom>
        </p:spPr>
      </p:pic>
      <p:sp>
        <p:nvSpPr>
          <p:cNvPr id="4" name="Slide Number Placeholder 3">
            <a:extLst>
              <a:ext uri="{FF2B5EF4-FFF2-40B4-BE49-F238E27FC236}">
                <a16:creationId xmlns:a16="http://schemas.microsoft.com/office/drawing/2014/main" id="{76ADA0A9-8895-E49C-8092-1A0B1B801586}"/>
              </a:ext>
            </a:extLst>
          </p:cNvPr>
          <p:cNvSpPr>
            <a:spLocks noGrp="1"/>
          </p:cNvSpPr>
          <p:nvPr>
            <p:ph type="sldNum" sz="quarter" idx="12"/>
          </p:nvPr>
        </p:nvSpPr>
        <p:spPr>
          <a:xfrm>
            <a:off x="10884245" y="6486688"/>
            <a:ext cx="838200" cy="365760"/>
          </a:xfrm>
        </p:spPr>
        <p:txBody>
          <a:bodyPr/>
          <a:lstStyle/>
          <a:p>
            <a:r>
              <a:rPr lang="en-US" sz="1200" dirty="0">
                <a:latin typeface="Times New Roman" panose="02020603050405020304" pitchFamily="18" charset="0"/>
                <a:cs typeface="Times New Roman" panose="02020603050405020304" pitchFamily="18" charset="0"/>
              </a:rPr>
              <a:t>Page 5</a:t>
            </a:r>
          </a:p>
        </p:txBody>
      </p:sp>
    </p:spTree>
    <p:extLst>
      <p:ext uri="{BB962C8B-B14F-4D97-AF65-F5344CB8AC3E}">
        <p14:creationId xmlns:p14="http://schemas.microsoft.com/office/powerpoint/2010/main" val="1894806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934ADD8-DF32-D073-1057-8E35C26322BA}"/>
              </a:ext>
            </a:extLst>
          </p:cNvPr>
          <p:cNvSpPr>
            <a:spLocks noGrp="1"/>
          </p:cNvSpPr>
          <p:nvPr>
            <p:ph type="sldNum" sz="quarter" idx="12"/>
          </p:nvPr>
        </p:nvSpPr>
        <p:spPr/>
        <p:txBody>
          <a:bodyPr/>
          <a:lstStyle/>
          <a:p>
            <a:fld id="{34B7E4EF-A1BD-40F4-AB7B-04F084DD991D}" type="slidenum">
              <a:rPr lang="en-US" smtClean="0"/>
              <a:t>6</a:t>
            </a:fld>
            <a:endParaRPr lang="en-US"/>
          </a:p>
        </p:txBody>
      </p:sp>
      <p:pic>
        <p:nvPicPr>
          <p:cNvPr id="8" name="Picture 7">
            <a:extLst>
              <a:ext uri="{FF2B5EF4-FFF2-40B4-BE49-F238E27FC236}">
                <a16:creationId xmlns:a16="http://schemas.microsoft.com/office/drawing/2014/main" id="{35A2C562-D36F-A05B-9BB2-CEF4BE57F0B5}"/>
              </a:ext>
            </a:extLst>
          </p:cNvPr>
          <p:cNvPicPr>
            <a:picLocks noChangeAspect="1"/>
          </p:cNvPicPr>
          <p:nvPr/>
        </p:nvPicPr>
        <p:blipFill>
          <a:blip r:embed="rId2"/>
          <a:stretch>
            <a:fillRect/>
          </a:stretch>
        </p:blipFill>
        <p:spPr>
          <a:xfrm>
            <a:off x="-114300" y="-52747"/>
            <a:ext cx="12306300" cy="6910747"/>
          </a:xfrm>
          <a:prstGeom prst="rect">
            <a:avLst/>
          </a:prstGeom>
        </p:spPr>
      </p:pic>
    </p:spTree>
    <p:extLst>
      <p:ext uri="{BB962C8B-B14F-4D97-AF65-F5344CB8AC3E}">
        <p14:creationId xmlns:p14="http://schemas.microsoft.com/office/powerpoint/2010/main" val="121353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39" descr="A white background with black and white clouds&#10;&#10;Description automatically generated">
            <a:extLst>
              <a:ext uri="{FF2B5EF4-FFF2-40B4-BE49-F238E27FC236}">
                <a16:creationId xmlns:a16="http://schemas.microsoft.com/office/drawing/2014/main" id="{95A92614-24BC-879E-2A0E-EFA033CC0C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66887"/>
            <a:ext cx="12281177" cy="6858000"/>
          </a:xfrm>
          <a:prstGeom prst="rect">
            <a:avLst/>
          </a:prstGeom>
        </p:spPr>
      </p:pic>
      <p:graphicFrame>
        <p:nvGraphicFramePr>
          <p:cNvPr id="6" name="Object 5">
            <a:extLst>
              <a:ext uri="{FF2B5EF4-FFF2-40B4-BE49-F238E27FC236}">
                <a16:creationId xmlns:a16="http://schemas.microsoft.com/office/drawing/2014/main" id="{291C5F81-F98E-46E5-9426-3873183E31E5}"/>
              </a:ext>
            </a:extLst>
          </p:cNvPr>
          <p:cNvGraphicFramePr>
            <a:graphicFrameLocks noChangeAspect="1"/>
          </p:cNvGraphicFramePr>
          <p:nvPr>
            <p:extLst>
              <p:ext uri="{D42A27DB-BD31-4B8C-83A1-F6EECF244321}">
                <p14:modId xmlns:p14="http://schemas.microsoft.com/office/powerpoint/2010/main" val="1795842753"/>
              </p:ext>
            </p:extLst>
          </p:nvPr>
        </p:nvGraphicFramePr>
        <p:xfrm>
          <a:off x="1627242" y="3969243"/>
          <a:ext cx="312464" cy="92184"/>
        </p:xfrm>
        <a:graphic>
          <a:graphicData uri="http://schemas.openxmlformats.org/presentationml/2006/ole">
            <mc:AlternateContent xmlns:mc="http://schemas.openxmlformats.org/markup-compatibility/2006">
              <mc:Choice xmlns:v="urn:schemas-microsoft-com:vml" Requires="v">
                <p:oleObj name="Worksheet" r:id="rId4" imgW="1225525" imgH="374885" progId="Excel.Sheet.12">
                  <p:embed/>
                </p:oleObj>
              </mc:Choice>
              <mc:Fallback>
                <p:oleObj name="Worksheet" r:id="rId4" imgW="1225525" imgH="374885" progId="Excel.Sheet.12">
                  <p:embed/>
                  <p:pic>
                    <p:nvPicPr>
                      <p:cNvPr id="6" name="Object 5">
                        <a:extLst>
                          <a:ext uri="{FF2B5EF4-FFF2-40B4-BE49-F238E27FC236}">
                            <a16:creationId xmlns:a16="http://schemas.microsoft.com/office/drawing/2014/main" id="{291C5F81-F98E-46E5-9426-3873183E31E5}"/>
                          </a:ext>
                        </a:extLst>
                      </p:cNvPr>
                      <p:cNvPicPr/>
                      <p:nvPr/>
                    </p:nvPicPr>
                    <p:blipFill>
                      <a:blip r:embed="rId5"/>
                      <a:stretch>
                        <a:fillRect/>
                      </a:stretch>
                    </p:blipFill>
                    <p:spPr>
                      <a:xfrm>
                        <a:off x="1627242" y="3969243"/>
                        <a:ext cx="312464" cy="92184"/>
                      </a:xfrm>
                      <a:prstGeom prst="rect">
                        <a:avLst/>
                      </a:prstGeom>
                    </p:spPr>
                  </p:pic>
                </p:oleObj>
              </mc:Fallback>
            </mc:AlternateContent>
          </a:graphicData>
        </a:graphic>
      </p:graphicFrame>
      <p:sp>
        <p:nvSpPr>
          <p:cNvPr id="8" name="Rectangle 7">
            <a:extLst>
              <a:ext uri="{FF2B5EF4-FFF2-40B4-BE49-F238E27FC236}">
                <a16:creationId xmlns:a16="http://schemas.microsoft.com/office/drawing/2014/main" id="{B727BC40-7A0E-B58E-ADAC-B598D5597F61}"/>
              </a:ext>
            </a:extLst>
          </p:cNvPr>
          <p:cNvSpPr/>
          <p:nvPr/>
        </p:nvSpPr>
        <p:spPr>
          <a:xfrm>
            <a:off x="469931" y="469354"/>
            <a:ext cx="11341314" cy="40036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w="0"/>
              <a:solidFill>
                <a:schemeClr val="tx1"/>
              </a:solidFill>
              <a:effectLst>
                <a:outerShdw blurRad="38100" dist="19050" dir="2700000" algn="tl" rotWithShape="0">
                  <a:schemeClr val="dk1">
                    <a:alpha val="40000"/>
                  </a:schemeClr>
                </a:outerShdw>
              </a:effectLst>
            </a:endParaRPr>
          </a:p>
        </p:txBody>
      </p:sp>
      <p:sp>
        <p:nvSpPr>
          <p:cNvPr id="4" name="TextBox 3">
            <a:extLst>
              <a:ext uri="{FF2B5EF4-FFF2-40B4-BE49-F238E27FC236}">
                <a16:creationId xmlns:a16="http://schemas.microsoft.com/office/drawing/2014/main" id="{A7BF16CD-0A31-585B-AEAD-1D56EE5DB5A3}"/>
              </a:ext>
            </a:extLst>
          </p:cNvPr>
          <p:cNvSpPr txBox="1"/>
          <p:nvPr/>
        </p:nvSpPr>
        <p:spPr>
          <a:xfrm>
            <a:off x="4661287" y="484869"/>
            <a:ext cx="2372496"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P-Chart dataset</a:t>
            </a:r>
          </a:p>
        </p:txBody>
      </p:sp>
      <p:sp>
        <p:nvSpPr>
          <p:cNvPr id="5" name="TextBox 4">
            <a:extLst>
              <a:ext uri="{FF2B5EF4-FFF2-40B4-BE49-F238E27FC236}">
                <a16:creationId xmlns:a16="http://schemas.microsoft.com/office/drawing/2014/main" id="{DD0BA1C6-FE00-2ABE-15FA-1D8F3D12E1F1}"/>
              </a:ext>
            </a:extLst>
          </p:cNvPr>
          <p:cNvSpPr txBox="1"/>
          <p:nvPr/>
        </p:nvSpPr>
        <p:spPr>
          <a:xfrm>
            <a:off x="469931" y="885231"/>
            <a:ext cx="9526790" cy="92333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Sub sample size of sales and the rejections of Crocs when purchased online from past 10 years are used for creating the P-Chart.</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a:t>
            </a:r>
          </a:p>
        </p:txBody>
      </p:sp>
      <p:sp>
        <p:nvSpPr>
          <p:cNvPr id="7" name="TextBox 6">
            <a:extLst>
              <a:ext uri="{FF2B5EF4-FFF2-40B4-BE49-F238E27FC236}">
                <a16:creationId xmlns:a16="http://schemas.microsoft.com/office/drawing/2014/main" id="{413FDD00-2473-C728-A77E-7B4B05863C13}"/>
              </a:ext>
            </a:extLst>
          </p:cNvPr>
          <p:cNvSpPr txBox="1"/>
          <p:nvPr/>
        </p:nvSpPr>
        <p:spPr>
          <a:xfrm>
            <a:off x="1627242" y="5220978"/>
            <a:ext cx="4769710" cy="1323439"/>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p-bar</a:t>
            </a:r>
            <a:r>
              <a:rPr lang="en-US" sz="1600" dirty="0">
                <a:latin typeface="Times New Roman" panose="02020603050405020304" pitchFamily="18" charset="0"/>
                <a:cs typeface="Times New Roman" panose="02020603050405020304" pitchFamily="18" charset="0"/>
              </a:rPr>
              <a:t>=total of Rejection/Total of Sub sample Size</a:t>
            </a:r>
            <a:br>
              <a:rPr lang="en-US" sz="1600" dirty="0">
                <a:latin typeface="Times New Roman" panose="02020603050405020304" pitchFamily="18" charset="0"/>
                <a:cs typeface="Times New Roman" panose="02020603050405020304" pitchFamily="18" charset="0"/>
              </a:rPr>
            </a:br>
            <a:r>
              <a:rPr lang="en-US" sz="1600" b="1" dirty="0">
                <a:latin typeface="Times New Roman" panose="02020603050405020304" pitchFamily="18" charset="0"/>
                <a:cs typeface="Times New Roman" panose="02020603050405020304" pitchFamily="18" charset="0"/>
              </a:rPr>
              <a:t>n-bar</a:t>
            </a:r>
            <a:r>
              <a:rPr lang="en-US" sz="1600" dirty="0">
                <a:latin typeface="Times New Roman" panose="02020603050405020304" pitchFamily="18" charset="0"/>
                <a:cs typeface="Times New Roman" panose="02020603050405020304" pitchFamily="18" charset="0"/>
              </a:rPr>
              <a:t>=Average of Sub Sample Size</a:t>
            </a:r>
            <a:br>
              <a:rPr lang="en-US" sz="1600" dirty="0">
                <a:latin typeface="Times New Roman" panose="02020603050405020304" pitchFamily="18" charset="0"/>
                <a:cs typeface="Times New Roman" panose="02020603050405020304" pitchFamily="18" charset="0"/>
              </a:rPr>
            </a:br>
            <a:r>
              <a:rPr lang="en-US" sz="1600" b="1" dirty="0">
                <a:latin typeface="Times New Roman" panose="02020603050405020304" pitchFamily="18" charset="0"/>
                <a:cs typeface="Times New Roman" panose="02020603050405020304" pitchFamily="18" charset="0"/>
              </a:rPr>
              <a:t>q-bar</a:t>
            </a:r>
            <a:r>
              <a:rPr lang="en-US" sz="1600" dirty="0">
                <a:latin typeface="Times New Roman" panose="02020603050405020304" pitchFamily="18" charset="0"/>
                <a:cs typeface="Times New Roman" panose="02020603050405020304" pitchFamily="18" charset="0"/>
              </a:rPr>
              <a:t>=1-(p-bar)</a:t>
            </a:r>
            <a:br>
              <a:rPr lang="en-US" sz="1600" dirty="0">
                <a:latin typeface="Times New Roman" panose="02020603050405020304" pitchFamily="18" charset="0"/>
                <a:cs typeface="Times New Roman" panose="02020603050405020304" pitchFamily="18" charset="0"/>
              </a:rPr>
            </a:br>
            <a:r>
              <a:rPr lang="en-US" sz="1600" b="1" dirty="0">
                <a:latin typeface="Times New Roman" panose="02020603050405020304" pitchFamily="18" charset="0"/>
                <a:cs typeface="Times New Roman" panose="02020603050405020304" pitchFamily="18" charset="0"/>
              </a:rPr>
              <a:t>Lower Control Limit</a:t>
            </a:r>
            <a:r>
              <a:rPr lang="en-US" sz="1600" dirty="0">
                <a:latin typeface="Times New Roman" panose="02020603050405020304" pitchFamily="18" charset="0"/>
                <a:cs typeface="Times New Roman" panose="02020603050405020304" pitchFamily="18" charset="0"/>
              </a:rPr>
              <a:t>=p-bar-3*sqrt(p-bar*q-bar/n-bar)</a:t>
            </a:r>
            <a:br>
              <a:rPr lang="en-US" sz="1600" dirty="0">
                <a:latin typeface="Times New Roman" panose="02020603050405020304" pitchFamily="18" charset="0"/>
                <a:cs typeface="Times New Roman" panose="02020603050405020304" pitchFamily="18" charset="0"/>
              </a:rPr>
            </a:br>
            <a:r>
              <a:rPr lang="en-US" sz="1600" b="1" dirty="0">
                <a:latin typeface="Times New Roman" panose="02020603050405020304" pitchFamily="18" charset="0"/>
                <a:cs typeface="Times New Roman" panose="02020603050405020304" pitchFamily="18" charset="0"/>
              </a:rPr>
              <a:t>Upper Control Limit</a:t>
            </a:r>
            <a:r>
              <a:rPr lang="en-US" sz="1600" dirty="0">
                <a:latin typeface="Times New Roman" panose="02020603050405020304" pitchFamily="18" charset="0"/>
                <a:cs typeface="Times New Roman" panose="02020603050405020304" pitchFamily="18" charset="0"/>
              </a:rPr>
              <a:t>=p-bar+3*sqrt(p-bar8q-bar/n-bar</a:t>
            </a:r>
            <a:r>
              <a:rPr lang="en-US" sz="1600" dirty="0"/>
              <a:t>)</a:t>
            </a:r>
          </a:p>
        </p:txBody>
      </p:sp>
      <p:graphicFrame>
        <p:nvGraphicFramePr>
          <p:cNvPr id="9" name="Object 8">
            <a:extLst>
              <a:ext uri="{FF2B5EF4-FFF2-40B4-BE49-F238E27FC236}">
                <a16:creationId xmlns:a16="http://schemas.microsoft.com/office/drawing/2014/main" id="{00A38593-AA00-FDEF-88DF-C0B9930E147B}"/>
              </a:ext>
            </a:extLst>
          </p:cNvPr>
          <p:cNvGraphicFramePr>
            <a:graphicFrameLocks noChangeAspect="1"/>
          </p:cNvGraphicFramePr>
          <p:nvPr>
            <p:extLst>
              <p:ext uri="{D42A27DB-BD31-4B8C-83A1-F6EECF244321}">
                <p14:modId xmlns:p14="http://schemas.microsoft.com/office/powerpoint/2010/main" val="669509785"/>
              </p:ext>
            </p:extLst>
          </p:nvPr>
        </p:nvGraphicFramePr>
        <p:xfrm>
          <a:off x="7151217" y="4973260"/>
          <a:ext cx="4508500" cy="1557338"/>
        </p:xfrm>
        <a:graphic>
          <a:graphicData uri="http://schemas.openxmlformats.org/presentationml/2006/ole">
            <mc:AlternateContent xmlns:mc="http://schemas.openxmlformats.org/markup-compatibility/2006">
              <mc:Choice xmlns:v="urn:schemas-microsoft-com:vml" Requires="v">
                <p:oleObj name="Worksheet" r:id="rId6" imgW="3530600" imgH="1219200" progId="Excel.Sheet.12">
                  <p:embed/>
                </p:oleObj>
              </mc:Choice>
              <mc:Fallback>
                <p:oleObj name="Worksheet" r:id="rId6" imgW="3530600" imgH="1219200" progId="Excel.Sheet.12">
                  <p:embed/>
                  <p:pic>
                    <p:nvPicPr>
                      <p:cNvPr id="9" name="Object 8">
                        <a:extLst>
                          <a:ext uri="{FF2B5EF4-FFF2-40B4-BE49-F238E27FC236}">
                            <a16:creationId xmlns:a16="http://schemas.microsoft.com/office/drawing/2014/main" id="{00A38593-AA00-FDEF-88DF-C0B9930E147B}"/>
                          </a:ext>
                        </a:extLst>
                      </p:cNvPr>
                      <p:cNvPicPr/>
                      <p:nvPr/>
                    </p:nvPicPr>
                    <p:blipFill>
                      <a:blip r:embed="rId7"/>
                      <a:stretch>
                        <a:fillRect/>
                      </a:stretch>
                    </p:blipFill>
                    <p:spPr>
                      <a:xfrm>
                        <a:off x="7151217" y="4973260"/>
                        <a:ext cx="4508500" cy="1557338"/>
                      </a:xfrm>
                      <a:prstGeom prst="rect">
                        <a:avLst/>
                      </a:prstGeom>
                    </p:spPr>
                  </p:pic>
                </p:oleObj>
              </mc:Fallback>
            </mc:AlternateContent>
          </a:graphicData>
        </a:graphic>
      </p:graphicFrame>
      <p:graphicFrame>
        <p:nvGraphicFramePr>
          <p:cNvPr id="10" name="Object 9">
            <a:extLst>
              <a:ext uri="{FF2B5EF4-FFF2-40B4-BE49-F238E27FC236}">
                <a16:creationId xmlns:a16="http://schemas.microsoft.com/office/drawing/2014/main" id="{6A284E6F-ECE6-46D2-CF34-7E657BD643D4}"/>
              </a:ext>
            </a:extLst>
          </p:cNvPr>
          <p:cNvGraphicFramePr>
            <a:graphicFrameLocks noChangeAspect="1"/>
          </p:cNvGraphicFramePr>
          <p:nvPr>
            <p:extLst>
              <p:ext uri="{D42A27DB-BD31-4B8C-83A1-F6EECF244321}">
                <p14:modId xmlns:p14="http://schemas.microsoft.com/office/powerpoint/2010/main" val="25555014"/>
              </p:ext>
            </p:extLst>
          </p:nvPr>
        </p:nvGraphicFramePr>
        <p:xfrm>
          <a:off x="627232" y="1674510"/>
          <a:ext cx="11026711" cy="3105571"/>
        </p:xfrm>
        <a:graphic>
          <a:graphicData uri="http://schemas.openxmlformats.org/presentationml/2006/ole">
            <mc:AlternateContent xmlns:mc="http://schemas.openxmlformats.org/markup-compatibility/2006">
              <mc:Choice xmlns:v="urn:schemas-microsoft-com:vml" Requires="v">
                <p:oleObj name="Worksheet" r:id="rId8" imgW="8204200" imgH="2311400" progId="Excel.Sheet.12">
                  <p:embed/>
                </p:oleObj>
              </mc:Choice>
              <mc:Fallback>
                <p:oleObj name="Worksheet" r:id="rId8" imgW="8204200" imgH="2311400" progId="Excel.Sheet.12">
                  <p:embed/>
                  <p:pic>
                    <p:nvPicPr>
                      <p:cNvPr id="10" name="Object 9">
                        <a:extLst>
                          <a:ext uri="{FF2B5EF4-FFF2-40B4-BE49-F238E27FC236}">
                            <a16:creationId xmlns:a16="http://schemas.microsoft.com/office/drawing/2014/main" id="{6A284E6F-ECE6-46D2-CF34-7E657BD643D4}"/>
                          </a:ext>
                        </a:extLst>
                      </p:cNvPr>
                      <p:cNvPicPr/>
                      <p:nvPr/>
                    </p:nvPicPr>
                    <p:blipFill>
                      <a:blip r:embed="rId9"/>
                      <a:stretch>
                        <a:fillRect/>
                      </a:stretch>
                    </p:blipFill>
                    <p:spPr>
                      <a:xfrm>
                        <a:off x="627232" y="1674510"/>
                        <a:ext cx="11026711" cy="3105571"/>
                      </a:xfrm>
                      <a:prstGeom prst="rect">
                        <a:avLst/>
                      </a:prstGeom>
                    </p:spPr>
                  </p:pic>
                </p:oleObj>
              </mc:Fallback>
            </mc:AlternateContent>
          </a:graphicData>
        </a:graphic>
      </p:graphicFrame>
      <p:sp>
        <p:nvSpPr>
          <p:cNvPr id="3" name="Slide Number Placeholder 2">
            <a:extLst>
              <a:ext uri="{FF2B5EF4-FFF2-40B4-BE49-F238E27FC236}">
                <a16:creationId xmlns:a16="http://schemas.microsoft.com/office/drawing/2014/main" id="{9F5CD42D-8326-CC21-809F-03926E5B6309}"/>
              </a:ext>
            </a:extLst>
          </p:cNvPr>
          <p:cNvSpPr>
            <a:spLocks noGrp="1"/>
          </p:cNvSpPr>
          <p:nvPr>
            <p:ph type="sldNum" sz="quarter" idx="12"/>
          </p:nvPr>
        </p:nvSpPr>
        <p:spPr>
          <a:xfrm>
            <a:off x="10815743" y="6481557"/>
            <a:ext cx="838200" cy="365760"/>
          </a:xfrm>
        </p:spPr>
        <p:txBody>
          <a:bodyPr/>
          <a:lstStyle/>
          <a:p>
            <a:r>
              <a:rPr lang="en-US" sz="1200" dirty="0">
                <a:latin typeface="Times New Roman" panose="02020603050405020304" pitchFamily="18" charset="0"/>
                <a:cs typeface="Times New Roman" panose="02020603050405020304" pitchFamily="18" charset="0"/>
              </a:rPr>
              <a:t>Page </a:t>
            </a:r>
            <a:fld id="{34B7E4EF-A1BD-40F4-AB7B-04F084DD991D}" type="slidenum">
              <a:rPr lang="en-US" sz="1200" smtClean="0">
                <a:latin typeface="Times New Roman" panose="02020603050405020304" pitchFamily="18" charset="0"/>
                <a:cs typeface="Times New Roman" panose="02020603050405020304" pitchFamily="18" charset="0"/>
              </a:rPr>
              <a:t>7</a:t>
            </a:fld>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0637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EC7E010-C712-408D-9787-0842AFC9F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txBody>
          <a:bodyPr/>
          <a:lstStyle/>
          <a:p>
            <a:endParaRPr lang="en-US"/>
          </a:p>
        </p:txBody>
      </p:sp>
      <p:sp>
        <p:nvSpPr>
          <p:cNvPr id="30" name="Rectangle 29">
            <a:extLst>
              <a:ext uri="{FF2B5EF4-FFF2-40B4-BE49-F238E27FC236}">
                <a16:creationId xmlns:a16="http://schemas.microsoft.com/office/drawing/2014/main" id="{0503FCEF-A9BA-4991-9220-E36615FB8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txBody>
          <a:bodyPr/>
          <a:lstStyle/>
          <a:p>
            <a:endParaRPr lang="en-US"/>
          </a:p>
        </p:txBody>
      </p:sp>
      <p:sp>
        <p:nvSpPr>
          <p:cNvPr id="31" name="Rectangle 30">
            <a:extLst>
              <a:ext uri="{FF2B5EF4-FFF2-40B4-BE49-F238E27FC236}">
                <a16:creationId xmlns:a16="http://schemas.microsoft.com/office/drawing/2014/main" id="{9664D085-C814-4D74-BCE0-2059F0DC04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DDA5539E-D8B4-4F5A-B46F-C304F5D7A8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4" name="Chart 13">
            <a:extLst>
              <a:ext uri="{FF2B5EF4-FFF2-40B4-BE49-F238E27FC236}">
                <a16:creationId xmlns:a16="http://schemas.microsoft.com/office/drawing/2014/main" id="{845A4260-22D1-A819-DA96-90317995BED1}"/>
              </a:ext>
            </a:extLst>
          </p:cNvPr>
          <p:cNvGraphicFramePr/>
          <p:nvPr>
            <p:extLst>
              <p:ext uri="{D42A27DB-BD31-4B8C-83A1-F6EECF244321}">
                <p14:modId xmlns:p14="http://schemas.microsoft.com/office/powerpoint/2010/main" val="682668605"/>
              </p:ext>
            </p:extLst>
          </p:nvPr>
        </p:nvGraphicFramePr>
        <p:xfrm>
          <a:off x="801539" y="803063"/>
          <a:ext cx="10588922" cy="5251874"/>
        </p:xfrm>
        <a:graphic>
          <a:graphicData uri="http://schemas.openxmlformats.org/drawingml/2006/chart">
            <c:chart xmlns:c="http://schemas.openxmlformats.org/drawingml/2006/chart" xmlns:r="http://schemas.openxmlformats.org/officeDocument/2006/relationships" r:id="rId3"/>
          </a:graphicData>
        </a:graphic>
      </p:graphicFrame>
      <p:sp>
        <p:nvSpPr>
          <p:cNvPr id="3" name="Slide Number Placeholder 2">
            <a:extLst>
              <a:ext uri="{FF2B5EF4-FFF2-40B4-BE49-F238E27FC236}">
                <a16:creationId xmlns:a16="http://schemas.microsoft.com/office/drawing/2014/main" id="{EFB641E7-D5B1-3CC0-9EEE-C15B3A2EE7E5}"/>
              </a:ext>
            </a:extLst>
          </p:cNvPr>
          <p:cNvSpPr>
            <a:spLocks noGrp="1"/>
          </p:cNvSpPr>
          <p:nvPr>
            <p:ph type="sldNum" sz="quarter" idx="12"/>
          </p:nvPr>
        </p:nvSpPr>
        <p:spPr>
          <a:xfrm>
            <a:off x="10981944" y="6518063"/>
            <a:ext cx="838200" cy="365760"/>
          </a:xfrm>
        </p:spPr>
        <p:txBody>
          <a:bodyPr/>
          <a:lstStyle/>
          <a:p>
            <a:r>
              <a:rPr lang="en-US" sz="1200" dirty="0">
                <a:solidFill>
                  <a:schemeClr val="bg1"/>
                </a:solidFill>
                <a:latin typeface="Times New Roman" panose="02020603050405020304" pitchFamily="18" charset="0"/>
                <a:cs typeface="Times New Roman" panose="02020603050405020304" pitchFamily="18" charset="0"/>
              </a:rPr>
              <a:t>Page </a:t>
            </a:r>
            <a:fld id="{34B7E4EF-A1BD-40F4-AB7B-04F084DD991D}" type="slidenum">
              <a:rPr lang="en-US" sz="1200" smtClean="0">
                <a:solidFill>
                  <a:schemeClr val="bg1"/>
                </a:solidFill>
                <a:latin typeface="Times New Roman" panose="02020603050405020304" pitchFamily="18" charset="0"/>
                <a:cs typeface="Times New Roman" panose="02020603050405020304" pitchFamily="18" charset="0"/>
              </a:rPr>
              <a:t>8</a:t>
            </a:fld>
            <a:endParaRPr lang="en-US" sz="1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9616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pic>
        <p:nvPicPr>
          <p:cNvPr id="10" name="Picture 9" descr="A white background with black and white clouds&#10;&#10;Description automatically generated">
            <a:extLst>
              <a:ext uri="{FF2B5EF4-FFF2-40B4-BE49-F238E27FC236}">
                <a16:creationId xmlns:a16="http://schemas.microsoft.com/office/drawing/2014/main" id="{E66DB022-674D-6915-D238-6A561B924F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484" y="390431"/>
            <a:ext cx="11969031" cy="6466637"/>
          </a:xfrm>
          <a:prstGeom prst="rect">
            <a:avLst/>
          </a:prstGeom>
        </p:spPr>
      </p:pic>
      <p:graphicFrame>
        <p:nvGraphicFramePr>
          <p:cNvPr id="8" name="Object 7">
            <a:extLst>
              <a:ext uri="{FF2B5EF4-FFF2-40B4-BE49-F238E27FC236}">
                <a16:creationId xmlns:a16="http://schemas.microsoft.com/office/drawing/2014/main" id="{173415DE-07EC-9A1A-1308-A5F53240B2C8}"/>
              </a:ext>
            </a:extLst>
          </p:cNvPr>
          <p:cNvGraphicFramePr>
            <a:graphicFrameLocks noChangeAspect="1"/>
          </p:cNvGraphicFramePr>
          <p:nvPr>
            <p:extLst>
              <p:ext uri="{D42A27DB-BD31-4B8C-83A1-F6EECF244321}">
                <p14:modId xmlns:p14="http://schemas.microsoft.com/office/powerpoint/2010/main" val="2051456501"/>
              </p:ext>
            </p:extLst>
          </p:nvPr>
        </p:nvGraphicFramePr>
        <p:xfrm>
          <a:off x="1006475" y="1511300"/>
          <a:ext cx="9975850" cy="2943225"/>
        </p:xfrm>
        <a:graphic>
          <a:graphicData uri="http://schemas.openxmlformats.org/presentationml/2006/ole">
            <mc:AlternateContent xmlns:mc="http://schemas.openxmlformats.org/markup-compatibility/2006">
              <mc:Choice xmlns:v="urn:schemas-microsoft-com:vml" Requires="v">
                <p:oleObj name="Worksheet" r:id="rId4" imgW="5549900" imgH="1638300" progId="Excel.Sheet.12">
                  <p:embed/>
                </p:oleObj>
              </mc:Choice>
              <mc:Fallback>
                <p:oleObj name="Worksheet" r:id="rId4" imgW="5549900" imgH="1638300" progId="Excel.Sheet.12">
                  <p:embed/>
                  <p:pic>
                    <p:nvPicPr>
                      <p:cNvPr id="8" name="Object 7">
                        <a:extLst>
                          <a:ext uri="{FF2B5EF4-FFF2-40B4-BE49-F238E27FC236}">
                            <a16:creationId xmlns:a16="http://schemas.microsoft.com/office/drawing/2014/main" id="{173415DE-07EC-9A1A-1308-A5F53240B2C8}"/>
                          </a:ext>
                        </a:extLst>
                      </p:cNvPr>
                      <p:cNvPicPr/>
                      <p:nvPr/>
                    </p:nvPicPr>
                    <p:blipFill>
                      <a:blip r:embed="rId5"/>
                      <a:stretch>
                        <a:fillRect/>
                      </a:stretch>
                    </p:blipFill>
                    <p:spPr>
                      <a:xfrm>
                        <a:off x="1006475" y="1511300"/>
                        <a:ext cx="9975850" cy="2943225"/>
                      </a:xfrm>
                      <a:prstGeom prst="rect">
                        <a:avLst/>
                      </a:prstGeom>
                    </p:spPr>
                  </p:pic>
                </p:oleObj>
              </mc:Fallback>
            </mc:AlternateContent>
          </a:graphicData>
        </a:graphic>
      </p:graphicFrame>
      <p:sp>
        <p:nvSpPr>
          <p:cNvPr id="11" name="TextBox 10">
            <a:extLst>
              <a:ext uri="{FF2B5EF4-FFF2-40B4-BE49-F238E27FC236}">
                <a16:creationId xmlns:a16="http://schemas.microsoft.com/office/drawing/2014/main" id="{2EFABA37-5AB3-E156-C2FA-8AA3F1E72282}"/>
              </a:ext>
            </a:extLst>
          </p:cNvPr>
          <p:cNvSpPr txBox="1"/>
          <p:nvPr/>
        </p:nvSpPr>
        <p:spPr>
          <a:xfrm>
            <a:off x="831494" y="495361"/>
            <a:ext cx="10416845" cy="369332"/>
          </a:xfrm>
          <a:prstGeom prst="rect">
            <a:avLst/>
          </a:prstGeom>
          <a:solidFill>
            <a:schemeClr val="accent1"/>
          </a:solidFill>
          <a:ln>
            <a:solidFill>
              <a:schemeClr val="tx1"/>
            </a:solidFill>
          </a:ln>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Pareto Chart</a:t>
            </a:r>
          </a:p>
        </p:txBody>
      </p:sp>
      <p:sp>
        <p:nvSpPr>
          <p:cNvPr id="3" name="Slide Number Placeholder 2">
            <a:extLst>
              <a:ext uri="{FF2B5EF4-FFF2-40B4-BE49-F238E27FC236}">
                <a16:creationId xmlns:a16="http://schemas.microsoft.com/office/drawing/2014/main" id="{C46669BD-8D2D-AFDE-7649-F3BAABA3D227}"/>
              </a:ext>
            </a:extLst>
          </p:cNvPr>
          <p:cNvSpPr>
            <a:spLocks noGrp="1"/>
          </p:cNvSpPr>
          <p:nvPr>
            <p:ph type="sldNum" sz="quarter" idx="12"/>
          </p:nvPr>
        </p:nvSpPr>
        <p:spPr>
          <a:xfrm>
            <a:off x="10982325" y="6492240"/>
            <a:ext cx="838200" cy="365760"/>
          </a:xfrm>
        </p:spPr>
        <p:txBody>
          <a:bodyPr/>
          <a:lstStyle/>
          <a:p>
            <a:r>
              <a:rPr lang="en-US" sz="1200" dirty="0">
                <a:latin typeface="Times New Roman" panose="02020603050405020304" pitchFamily="18" charset="0"/>
                <a:cs typeface="Times New Roman" panose="02020603050405020304" pitchFamily="18" charset="0"/>
              </a:rPr>
              <a:t>Page </a:t>
            </a:r>
            <a:fld id="{34B7E4EF-A1BD-40F4-AB7B-04F084DD991D}" type="slidenum">
              <a:rPr lang="en-US" sz="1200" smtClean="0">
                <a:latin typeface="Times New Roman" panose="02020603050405020304" pitchFamily="18" charset="0"/>
                <a:cs typeface="Times New Roman" panose="02020603050405020304" pitchFamily="18" charset="0"/>
              </a:rPr>
              <a:t>9</a:t>
            </a:fld>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10400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8">
      <a:dk1>
        <a:sysClr val="windowText" lastClr="000000"/>
      </a:dk1>
      <a:lt1>
        <a:sysClr val="window" lastClr="FFFFFF"/>
      </a:lt1>
      <a:dk2>
        <a:srgbClr val="696464"/>
      </a:dk2>
      <a:lt2>
        <a:srgbClr val="E9E5DC"/>
      </a:lt2>
      <a:accent1>
        <a:srgbClr val="96A9A9"/>
      </a:accent1>
      <a:accent2>
        <a:srgbClr val="CB581F"/>
      </a:accent2>
      <a:accent3>
        <a:srgbClr val="A28E6A"/>
      </a:accent3>
      <a:accent4>
        <a:srgbClr val="956251"/>
      </a:accent4>
      <a:accent5>
        <a:srgbClr val="918485"/>
      </a:accent5>
      <a:accent6>
        <a:srgbClr val="855D5D"/>
      </a:accent6>
      <a:hlink>
        <a:srgbClr val="D0690C"/>
      </a:hlink>
      <a:folHlink>
        <a:srgbClr val="9696A0"/>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4634</TotalTime>
  <Words>2170</Words>
  <Application>Microsoft Office PowerPoint</Application>
  <PresentationFormat>Widescreen</PresentationFormat>
  <Paragraphs>237</Paragraphs>
  <Slides>16</Slides>
  <Notes>13</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SavonVTI</vt:lpstr>
      <vt:lpstr>Team 4 - Decisions in Operations Management (6614-12) Final Project  Perfect Fit Predicament: Navigating Crocs Sizing Challenges IN Online purchases  </vt:lpstr>
      <vt:lpstr>PowerPoint Presentation</vt:lpstr>
      <vt:lpstr>Data Source</vt:lpstr>
      <vt:lpstr>Income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Recommendations for the Company</vt:lpstr>
      <vt:lpstr>Key Learnings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Decisions in Operations Management (6614-12) Final Project  Perfect Fit Predicament: Navigating Crocs Sizing Challenges IN Online purchases</dc:title>
  <dc:creator>VARADA AKSHITHA</dc:creator>
  <cp:lastModifiedBy>Jana, Sai Goutham</cp:lastModifiedBy>
  <cp:revision>75</cp:revision>
  <dcterms:created xsi:type="dcterms:W3CDTF">2023-11-30T18:33:55Z</dcterms:created>
  <dcterms:modified xsi:type="dcterms:W3CDTF">2023-12-19T01:59:33Z</dcterms:modified>
</cp:coreProperties>
</file>