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0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98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7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75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8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0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2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0D8D-4943-4E34-B0EE-07E99C657A8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E2966BD-2B68-4713-BBD9-0BEEB203F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88043-4C0C-C739-3721-6B8B04BCE6A4}"/>
              </a:ext>
            </a:extLst>
          </p:cNvPr>
          <p:cNvSpPr txBox="1"/>
          <p:nvPr/>
        </p:nvSpPr>
        <p:spPr>
          <a:xfrm>
            <a:off x="2205087" y="314953"/>
            <a:ext cx="61038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</a:p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6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</a:p>
          <a:p>
            <a:pPr algn="ctr"/>
            <a:endParaRPr lang="en-IN" sz="2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3218C-3DC2-47B0-E891-EF25B81231B7}"/>
              </a:ext>
            </a:extLst>
          </p:cNvPr>
          <p:cNvSpPr txBox="1"/>
          <p:nvPr/>
        </p:nvSpPr>
        <p:spPr>
          <a:xfrm>
            <a:off x="827202" y="2668580"/>
            <a:ext cx="72421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Akshyaa.J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312209746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872ADC2A074B23296B7493D02D9DF833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Application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Adarsh College For  Women</a:t>
            </a:r>
          </a:p>
        </p:txBody>
      </p:sp>
    </p:spTree>
    <p:extLst>
      <p:ext uri="{BB962C8B-B14F-4D97-AF65-F5344CB8AC3E}">
        <p14:creationId xmlns:p14="http://schemas.microsoft.com/office/powerpoint/2010/main" val="220914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89468-3BD7-35B6-BCB5-FC22DF096299}"/>
              </a:ext>
            </a:extLst>
          </p:cNvPr>
          <p:cNvSpPr txBox="1"/>
          <p:nvPr/>
        </p:nvSpPr>
        <p:spPr>
          <a:xfrm>
            <a:off x="3730658" y="352661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BB222-DF86-EE3C-5C34-CE5F91F32E62}"/>
              </a:ext>
            </a:extLst>
          </p:cNvPr>
          <p:cNvSpPr txBox="1"/>
          <p:nvPr/>
        </p:nvSpPr>
        <p:spPr>
          <a:xfrm>
            <a:off x="424206" y="1282045"/>
            <a:ext cx="1011943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downloaded from Kaggle and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Totally 26 features was there in the dataset. Out of that I chose 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the features that was needed for my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analysis.Like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Salary,Salary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grade,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Employee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type,Department,Gender,Name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out the missing values(Blanks) and filtered it out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Grade: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values was given in numbers, so to change it to text for graph , used 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formulae to change the numbers into text like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Platinum,Gold,Diamon,Silver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Pivot table to summarise all the values by dragging items to ROWS category,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COLOUMN category, VALUES category and FILTER category.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graph to visualise the analysis that we have formulated.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chose the recommended Pivot chart , added chart title to the graph.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Got result for every employee </a:t>
            </a:r>
            <a:r>
              <a:rPr lang="en-I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type.Used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Slicer option to add department 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feature to the Pivot table.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  <a:p>
            <a:r>
              <a:rPr lang="en-IN" dirty="0"/>
              <a:t>                             </a:t>
            </a:r>
          </a:p>
          <a:p>
            <a:r>
              <a:rPr lang="en-IN" dirty="0"/>
              <a:t>                                                     </a:t>
            </a:r>
          </a:p>
          <a:p>
            <a:r>
              <a:rPr lang="en-IN" dirty="0"/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7442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4A596-C810-AFCC-7DAB-262B7C3AF2E1}"/>
              </a:ext>
            </a:extLst>
          </p:cNvPr>
          <p:cNvSpPr txBox="1"/>
          <p:nvPr/>
        </p:nvSpPr>
        <p:spPr>
          <a:xfrm>
            <a:off x="3044073" y="333807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b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T(All Employee Type)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2273B-62DE-28AC-12BE-3EADC76F6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4" t="3375" r="2886" b="8445"/>
          <a:stretch/>
        </p:blipFill>
        <p:spPr>
          <a:xfrm>
            <a:off x="0" y="1131215"/>
            <a:ext cx="5351338" cy="4072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30F5FD-7127-31C4-16F6-446E9CAA7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3" t="5973" r="1" b="4108"/>
          <a:stretch/>
        </p:blipFill>
        <p:spPr>
          <a:xfrm>
            <a:off x="6096000" y="2453881"/>
            <a:ext cx="5668652" cy="4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4A596-C810-AFCC-7DAB-262B7C3AF2E1}"/>
              </a:ext>
            </a:extLst>
          </p:cNvPr>
          <p:cNvSpPr txBox="1"/>
          <p:nvPr/>
        </p:nvSpPr>
        <p:spPr>
          <a:xfrm>
            <a:off x="3044073" y="347103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b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T(Fixed term employees)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CC265-E7EA-5471-E4AE-1E8C09C95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2" t="3662" r="5412" b="8497"/>
          <a:stretch/>
        </p:blipFill>
        <p:spPr>
          <a:xfrm>
            <a:off x="2309567" y="1342116"/>
            <a:ext cx="6928700" cy="51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4A596-C810-AFCC-7DAB-262B7C3AF2E1}"/>
              </a:ext>
            </a:extLst>
          </p:cNvPr>
          <p:cNvSpPr txBox="1"/>
          <p:nvPr/>
        </p:nvSpPr>
        <p:spPr>
          <a:xfrm>
            <a:off x="2816258" y="333807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b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T(Permanent employees)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C6DD0-21B9-39FE-FF26-B04A68C1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4" t="6087" r="2502" b="5791"/>
          <a:stretch/>
        </p:blipFill>
        <p:spPr>
          <a:xfrm>
            <a:off x="2320413" y="1445341"/>
            <a:ext cx="6870720" cy="50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4A596-C810-AFCC-7DAB-262B7C3AF2E1}"/>
              </a:ext>
            </a:extLst>
          </p:cNvPr>
          <p:cNvSpPr txBox="1"/>
          <p:nvPr/>
        </p:nvSpPr>
        <p:spPr>
          <a:xfrm>
            <a:off x="2816258" y="333807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b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T(Temporary employees)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17355-38D1-75E4-E027-2E641264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8" t="5721"/>
          <a:stretch/>
        </p:blipFill>
        <p:spPr>
          <a:xfrm>
            <a:off x="2212258" y="1140540"/>
            <a:ext cx="7079225" cy="5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DACB31-677D-459D-3CBA-967065903EAA}"/>
              </a:ext>
            </a:extLst>
          </p:cNvPr>
          <p:cNvSpPr txBox="1"/>
          <p:nvPr/>
        </p:nvSpPr>
        <p:spPr>
          <a:xfrm>
            <a:off x="4029867" y="286673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955C0-1700-1B97-EB1E-8B1B5C9AE8AC}"/>
              </a:ext>
            </a:extLst>
          </p:cNvPr>
          <p:cNvSpPr txBox="1"/>
          <p:nvPr/>
        </p:nvSpPr>
        <p:spPr>
          <a:xfrm>
            <a:off x="886118" y="999241"/>
            <a:ext cx="8963351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doing the Salary Analysis of Employee, can conclude that in this organisation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Salary is given to employees based on their Employee type and department they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Work in.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grades of salary like PLATINUM,DIAMOND,GOLD,SILVER, which differentiates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salary amount.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Platinum = Greater than or equal to 1,00,000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Diamond = Greater than or equal to 50,000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Gold        =  Greater than or equal to 30,000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Silver      = Less than 30,000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doing like this we can motivate other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employess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are getting salary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 grade Gold and Silver to get salary in grade Platinum and Diamond.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make the employees work harder and can also make temporary employees to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Permant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and Fixed term employees.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beneficial for Both the organisation and the Employees. As for the organisation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all the employees start working efficiently the company’s growth level will become higher.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its important to analyse the salary of the Employees in an company to gain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Possitive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outcome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 the organisation.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12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42383-50C9-9E00-8587-88A033EFD87B}"/>
              </a:ext>
            </a:extLst>
          </p:cNvPr>
          <p:cNvSpPr txBox="1"/>
          <p:nvPr/>
        </p:nvSpPr>
        <p:spPr>
          <a:xfrm>
            <a:off x="3513841" y="47520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C1189-34A6-280C-AA87-7E69EABDBF02}"/>
              </a:ext>
            </a:extLst>
          </p:cNvPr>
          <p:cNvSpPr txBox="1"/>
          <p:nvPr/>
        </p:nvSpPr>
        <p:spPr>
          <a:xfrm>
            <a:off x="2355917" y="2624520"/>
            <a:ext cx="6103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02B7AB-3AD9-52EF-388F-25A19840FDBC}"/>
              </a:ext>
            </a:extLst>
          </p:cNvPr>
          <p:cNvSpPr txBox="1"/>
          <p:nvPr/>
        </p:nvSpPr>
        <p:spPr>
          <a:xfrm>
            <a:off x="2901098" y="2369996"/>
            <a:ext cx="6103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7036B-81C1-4C94-1689-B1861543A792}"/>
              </a:ext>
            </a:extLst>
          </p:cNvPr>
          <p:cNvSpPr txBox="1"/>
          <p:nvPr/>
        </p:nvSpPr>
        <p:spPr>
          <a:xfrm>
            <a:off x="4088876" y="494064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1476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97C6C-4312-4808-E6F9-A11D986034CB}"/>
              </a:ext>
            </a:extLst>
          </p:cNvPr>
          <p:cNvSpPr txBox="1"/>
          <p:nvPr/>
        </p:nvSpPr>
        <p:spPr>
          <a:xfrm>
            <a:off x="3044073" y="522343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3200" b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3200" b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D4CBD-31A0-45FE-41EE-08A1EDE997EA}"/>
              </a:ext>
            </a:extLst>
          </p:cNvPr>
          <p:cNvSpPr txBox="1"/>
          <p:nvPr/>
        </p:nvSpPr>
        <p:spPr>
          <a:xfrm>
            <a:off x="237330" y="2055042"/>
            <a:ext cx="1104122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ANALYSING SALARY OF AN EMPLOYEE?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</a:rPr>
              <a:t>FAIR COMPENSATION: Ensuring employees are paid fairly and equitably based on their 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                      role and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</a:endParaRPr>
          </a:p>
          <a:p>
            <a:endParaRPr lang="en-IN" sz="2000" dirty="0">
              <a:solidFill>
                <a:srgbClr val="002060"/>
              </a:solidFill>
            </a:endParaRPr>
          </a:p>
          <a:p>
            <a:endParaRPr lang="en-IN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</a:rPr>
              <a:t>PERFORMANCE EVALUATION: Relate salary to performance ,promoting merit based rewards 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                                 which increases productivity and overall development of both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                                 the employee and the organisation.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4008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6902A6-172B-E7AF-7ADD-CD7682F41FBB}"/>
              </a:ext>
            </a:extLst>
          </p:cNvPr>
          <p:cNvSpPr txBox="1"/>
          <p:nvPr/>
        </p:nvSpPr>
        <p:spPr>
          <a:xfrm>
            <a:off x="3193330" y="569478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lang="en-IN" sz="28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6C8B1-D3F8-C109-F1B3-D662919B951C}"/>
              </a:ext>
            </a:extLst>
          </p:cNvPr>
          <p:cNvSpPr txBox="1"/>
          <p:nvPr/>
        </p:nvSpPr>
        <p:spPr>
          <a:xfrm>
            <a:off x="301658" y="1998483"/>
            <a:ext cx="111029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is analysing the salary of every employee.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Gender, Employment Type like whether the employee is working on 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Permanently or Fixed term or Temporary and according to that salary will be issued in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Levels/Grade.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will differ from employee to employee based on their Employment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to systematically analyse employee salary across the organisation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identifying key factors and develop strategies to improve overall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produvtivity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job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19541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898B5-FAA3-FC40-4E9B-42E5436CE863}"/>
              </a:ext>
            </a:extLst>
          </p:cNvPr>
          <p:cNvSpPr txBox="1"/>
          <p:nvPr/>
        </p:nvSpPr>
        <p:spPr>
          <a:xfrm>
            <a:off x="2929379" y="569478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09EA8-151B-7E8C-9C88-672CCA8E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2660719"/>
            <a:ext cx="4647415" cy="3759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3299C-67BB-285C-8114-4C7A63759D05}"/>
              </a:ext>
            </a:extLst>
          </p:cNvPr>
          <p:cNvSpPr txBox="1"/>
          <p:nvPr/>
        </p:nvSpPr>
        <p:spPr>
          <a:xfrm>
            <a:off x="301659" y="1536569"/>
            <a:ext cx="10395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get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benifited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doing Employee salary analysis in an organisation: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D5ACB-BF30-AA1A-3C75-DB295C928F0C}"/>
              </a:ext>
            </a:extLst>
          </p:cNvPr>
          <p:cNvSpPr txBox="1"/>
          <p:nvPr/>
        </p:nvSpPr>
        <p:spPr>
          <a:xfrm>
            <a:off x="2533454" y="314953"/>
            <a:ext cx="6103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u="sng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u="sng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2A318-FCFB-9E36-3806-764CA671807A}"/>
              </a:ext>
            </a:extLst>
          </p:cNvPr>
          <p:cNvSpPr txBox="1"/>
          <p:nvPr/>
        </p:nvSpPr>
        <p:spPr>
          <a:xfrm>
            <a:off x="650215" y="2413261"/>
            <a:ext cx="92466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missing values in the Excel.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remove all the blank fields in the excel.</a:t>
            </a:r>
          </a:p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summarise the values according to our analysis.</a:t>
            </a:r>
          </a:p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visualise the data that we have analysed used the pivot table.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elements: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chart title and to format trendline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6569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63432-4692-11C5-8F3F-F36DABDE5297}"/>
              </a:ext>
            </a:extLst>
          </p:cNvPr>
          <p:cNvSpPr txBox="1"/>
          <p:nvPr/>
        </p:nvSpPr>
        <p:spPr>
          <a:xfrm>
            <a:off x="3579830" y="409222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A0A9B-7A85-4DAF-9B9A-9062AA07C2C9}"/>
              </a:ext>
            </a:extLst>
          </p:cNvPr>
          <p:cNvSpPr txBox="1"/>
          <p:nvPr/>
        </p:nvSpPr>
        <p:spPr>
          <a:xfrm>
            <a:off x="999447" y="1385740"/>
            <a:ext cx="87740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Downloaded from Kaggle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- 26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 of the employee in text.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-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 of employment the employee 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has i.e., Fixed term, Permanent, Temporary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code-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code representing the gender of the 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employee, M-Male, F-Female.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Department-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 in which the employee 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is working.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Grade-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Salary values to text like 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Platinum , Diamond ,Gold , Silver.</a:t>
            </a:r>
          </a:p>
        </p:txBody>
      </p:sp>
    </p:spTree>
    <p:extLst>
      <p:ext uri="{BB962C8B-B14F-4D97-AF65-F5344CB8AC3E}">
        <p14:creationId xmlns:p14="http://schemas.microsoft.com/office/powerpoint/2010/main" val="12398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4527F-3CF0-2E8C-C4D8-EC5D990EE700}"/>
              </a:ext>
            </a:extLst>
          </p:cNvPr>
          <p:cNvSpPr txBox="1"/>
          <p:nvPr/>
        </p:nvSpPr>
        <p:spPr>
          <a:xfrm>
            <a:off x="2787977" y="503490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WOW"</a:t>
            </a:r>
            <a:r>
              <a:rPr lang="en-US" sz="28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8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F4C2-ADDA-A101-3C36-81871C41A7A9}"/>
              </a:ext>
            </a:extLst>
          </p:cNvPr>
          <p:cNvSpPr txBox="1"/>
          <p:nvPr/>
        </p:nvSpPr>
        <p:spPr>
          <a:xfrm>
            <a:off x="1913641" y="1904214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A7429-E666-555C-32A1-60B680B5FBF4}"/>
              </a:ext>
            </a:extLst>
          </p:cNvPr>
          <p:cNvSpPr txBox="1"/>
          <p:nvPr/>
        </p:nvSpPr>
        <p:spPr>
          <a:xfrm>
            <a:off x="358218" y="2045617"/>
            <a:ext cx="10843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covert salary values to Text for graph formation, Formulae was used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Formulae:</a:t>
            </a:r>
          </a:p>
          <a:p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=IFS(J2&gt;=100000,"PLATINUM",J2&gt;=50000,"DIAMOND",J2&gt;=30000,"GOLD",TRUE,"SILVER")</a:t>
            </a:r>
          </a:p>
        </p:txBody>
      </p:sp>
    </p:spTree>
    <p:extLst>
      <p:ext uri="{BB962C8B-B14F-4D97-AF65-F5344CB8AC3E}">
        <p14:creationId xmlns:p14="http://schemas.microsoft.com/office/powerpoint/2010/main" val="2923078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848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raj</dc:creator>
  <cp:lastModifiedBy>Akshyaa J</cp:lastModifiedBy>
  <cp:revision>2</cp:revision>
  <dcterms:created xsi:type="dcterms:W3CDTF">2024-08-29T15:58:19Z</dcterms:created>
  <dcterms:modified xsi:type="dcterms:W3CDTF">2024-08-30T13:57:00Z</dcterms:modified>
</cp:coreProperties>
</file>