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06B8D-86E7-49B8-B4A7-5F26646592F9}">
          <p14:sldIdLst>
            <p14:sldId id="257"/>
            <p14:sldId id="268"/>
            <p14:sldId id="269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abarsi Jayasree" initials="kJ" lastIdx="1" clrIdx="0">
    <p:extLst>
      <p:ext uri="{19B8F6BF-5375-455C-9EA6-DF929625EA0E}">
        <p15:presenceInfo xmlns:p15="http://schemas.microsoft.com/office/powerpoint/2012/main" userId="144603ea65897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05/01/2022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4876" y="3444079"/>
            <a:ext cx="37622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DRIVEN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3491" y="4150067"/>
            <a:ext cx="26450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Power Point Presentation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4685963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5262782-3DD9-4CB1-9743-2DEE3E4F40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r="11623"/>
          <a:stretch>
            <a:fillRect/>
          </a:stretch>
        </p:blipFill>
        <p:spPr>
          <a:xfrm>
            <a:off x="452760" y="1500326"/>
            <a:ext cx="11286478" cy="572609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EF16A9-13DD-4110-B68A-52B7B204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9698"/>
            <a:ext cx="8632686" cy="111858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Analysis  Visual Report on Supermarket Business</a:t>
            </a:r>
            <a:endParaRPr lang="en-I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21C6-5886-4A86-8518-77835099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Profit</a:t>
            </a:r>
            <a:r>
              <a:rPr lang="en-US" sz="4000" dirty="0"/>
              <a:t> variation with </a:t>
            </a:r>
            <a:r>
              <a:rPr lang="en-US" sz="4000" dirty="0">
                <a:solidFill>
                  <a:srgbClr val="00B050"/>
                </a:solidFill>
              </a:rPr>
              <a:t>Sales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50"/>
                </a:solidFill>
              </a:rPr>
              <a:t>Discount</a:t>
            </a:r>
            <a:endParaRPr lang="en-IN" sz="4000" dirty="0">
              <a:solidFill>
                <a:srgbClr val="00B05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E1B513-158F-4F11-AD5A-45AB5C9B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2254928"/>
            <a:ext cx="6255649" cy="378188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C5CF17-C815-487E-B422-51CA9D417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2" y="2148396"/>
            <a:ext cx="6096000" cy="41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9E8-81B1-4842-BECF-F7BF419F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Profits</a:t>
            </a:r>
            <a:r>
              <a:rPr lang="en-US" sz="2400" dirty="0"/>
              <a:t> in different product </a:t>
            </a:r>
            <a:r>
              <a:rPr lang="en-US" sz="2400" dirty="0">
                <a:solidFill>
                  <a:srgbClr val="7030A0"/>
                </a:solidFill>
              </a:rPr>
              <a:t>Categories</a:t>
            </a:r>
            <a:r>
              <a:rPr lang="en-US" sz="2400" dirty="0"/>
              <a:t> based on </a:t>
            </a:r>
            <a:r>
              <a:rPr lang="en-US" sz="2400" dirty="0">
                <a:solidFill>
                  <a:srgbClr val="7030A0"/>
                </a:solidFill>
              </a:rPr>
              <a:t>Ship Mode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4F20-4C1F-47D4-BD8D-3C32C9EDA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" y="1690688"/>
            <a:ext cx="10635448" cy="4486275"/>
          </a:xfrm>
        </p:spPr>
      </p:pic>
    </p:spTree>
    <p:extLst>
      <p:ext uri="{BB962C8B-B14F-4D97-AF65-F5344CB8AC3E}">
        <p14:creationId xmlns:p14="http://schemas.microsoft.com/office/powerpoint/2010/main" val="24460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E307-117F-426B-BEE6-CA6026EC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Profits</a:t>
            </a:r>
            <a:r>
              <a:rPr lang="en-US" sz="2800" dirty="0"/>
              <a:t> in different </a:t>
            </a:r>
            <a:r>
              <a:rPr lang="en-US" sz="2800" dirty="0">
                <a:solidFill>
                  <a:srgbClr val="00B0F0"/>
                </a:solidFill>
              </a:rPr>
              <a:t>subcategories</a:t>
            </a:r>
            <a:r>
              <a:rPr lang="en-US" sz="2800" dirty="0"/>
              <a:t> based on </a:t>
            </a:r>
            <a:r>
              <a:rPr lang="en-US" sz="2800" dirty="0">
                <a:solidFill>
                  <a:srgbClr val="00B0F0"/>
                </a:solidFill>
              </a:rPr>
              <a:t>Ship Mode</a:t>
            </a:r>
            <a:endParaRPr lang="en-IN" sz="28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3CD6E-7DA9-4365-9F10-3EE3D52E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491"/>
            <a:ext cx="10515600" cy="4614472"/>
          </a:xfrm>
        </p:spPr>
      </p:pic>
    </p:spTree>
    <p:extLst>
      <p:ext uri="{BB962C8B-B14F-4D97-AF65-F5344CB8AC3E}">
        <p14:creationId xmlns:p14="http://schemas.microsoft.com/office/powerpoint/2010/main" val="30917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2C20-14A4-4674-8579-E29A7DB0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Profits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00B050"/>
                </a:solidFill>
              </a:rPr>
              <a:t>Subcategories</a:t>
            </a:r>
            <a:r>
              <a:rPr lang="en-US" sz="2800" dirty="0"/>
              <a:t> based on </a:t>
            </a:r>
            <a:r>
              <a:rPr lang="en-US" sz="2800" dirty="0">
                <a:solidFill>
                  <a:srgbClr val="00B050"/>
                </a:solidFill>
              </a:rPr>
              <a:t>Customer Segments 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26784-43E7-4C8E-9CE8-10A658BE2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1825625"/>
            <a:ext cx="11647503" cy="5064772"/>
          </a:xfrm>
        </p:spPr>
      </p:pic>
    </p:spTree>
    <p:extLst>
      <p:ext uri="{BB962C8B-B14F-4D97-AF65-F5344CB8AC3E}">
        <p14:creationId xmlns:p14="http://schemas.microsoft.com/office/powerpoint/2010/main" val="36728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FFA6-E68F-4E0B-A4AD-703F7AD8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Profits</a:t>
            </a:r>
            <a:r>
              <a:rPr lang="en-US" sz="2800" dirty="0"/>
              <a:t> on </a:t>
            </a:r>
            <a:r>
              <a:rPr lang="en-US" sz="2800" dirty="0">
                <a:solidFill>
                  <a:srgbClr val="7030A0"/>
                </a:solidFill>
              </a:rPr>
              <a:t>Subcategories</a:t>
            </a:r>
            <a:r>
              <a:rPr lang="en-US" sz="2800" dirty="0"/>
              <a:t> based on </a:t>
            </a:r>
            <a:r>
              <a:rPr lang="en-US" sz="2800" dirty="0">
                <a:solidFill>
                  <a:srgbClr val="7030A0"/>
                </a:solidFill>
              </a:rPr>
              <a:t>Categories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7B005-A12E-4FBE-8598-D13E6E69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1825624"/>
            <a:ext cx="11114843" cy="4788239"/>
          </a:xfrm>
        </p:spPr>
      </p:pic>
    </p:spTree>
    <p:extLst>
      <p:ext uri="{BB962C8B-B14F-4D97-AF65-F5344CB8AC3E}">
        <p14:creationId xmlns:p14="http://schemas.microsoft.com/office/powerpoint/2010/main" val="38775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B863-5D75-42CC-91A7-B5AB976B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Profits</a:t>
            </a:r>
            <a:r>
              <a:rPr lang="en-US" sz="3200" dirty="0"/>
              <a:t> in different </a:t>
            </a:r>
            <a:r>
              <a:rPr lang="en-US" sz="3200" dirty="0">
                <a:solidFill>
                  <a:srgbClr val="002060"/>
                </a:solidFill>
              </a:rPr>
              <a:t>States</a:t>
            </a:r>
            <a:r>
              <a:rPr lang="en-US" sz="3200" dirty="0"/>
              <a:t> based on the </a:t>
            </a:r>
            <a:r>
              <a:rPr lang="en-US" sz="3200" dirty="0">
                <a:solidFill>
                  <a:srgbClr val="002060"/>
                </a:solidFill>
              </a:rPr>
              <a:t>Categories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63A57-F202-4BA7-8BE3-F6D3DB203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825624"/>
            <a:ext cx="11665258" cy="4797117"/>
          </a:xfrm>
        </p:spPr>
      </p:pic>
    </p:spTree>
    <p:extLst>
      <p:ext uri="{BB962C8B-B14F-4D97-AF65-F5344CB8AC3E}">
        <p14:creationId xmlns:p14="http://schemas.microsoft.com/office/powerpoint/2010/main" val="317621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93</TotalTime>
  <Words>61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Slide 1</vt:lpstr>
      <vt:lpstr>Profit variation with Sales and Discount</vt:lpstr>
      <vt:lpstr>Profits in different product Categories based on Ship Mode</vt:lpstr>
      <vt:lpstr>Profits in different subcategories based on Ship Mode</vt:lpstr>
      <vt:lpstr>Profits in Subcategories based on Customer Segments </vt:lpstr>
      <vt:lpstr>Profits on Subcategories based on Categories</vt:lpstr>
      <vt:lpstr>Profits in different States based on the Categories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kyabarsi Jayasree</dc:creator>
  <cp:lastModifiedBy>kyabarsi Jayasree</cp:lastModifiedBy>
  <cp:revision>2</cp:revision>
  <dcterms:created xsi:type="dcterms:W3CDTF">2022-01-05T09:53:51Z</dcterms:created>
  <dcterms:modified xsi:type="dcterms:W3CDTF">2022-01-05T11:27:08Z</dcterms:modified>
</cp:coreProperties>
</file>