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Argument z autorytetu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Szczepienia nauczycieli i wykładowców. Była szefowa MEN Anna Zalewska krytycznie o decyzji rządu</a:t>
            </a:r>
          </a:p>
          <a:p>
            <a:r>
              <a:rPr lang="pl-PL" dirty="0"/>
              <a:t>Pracownicy niepedagogiczni w systemie edukacji wypadli z rządowego rozporządzenia dotyczącego szczepień. Oburzona jest nie tylko opozycja. Wobec decyzji rządu krytyczny stosunek ma </a:t>
            </a:r>
            <a:r>
              <a:rPr lang="pl-PL" dirty="0" err="1"/>
              <a:t>europosłanka</a:t>
            </a:r>
            <a:r>
              <a:rPr lang="pl-PL" dirty="0"/>
              <a:t> PiS, była minister edukacji narodowej Anna Zalewska: - Nie rozumiem tego - powiedziała dziennikarzowi WP była szefowa MEN i zaapelowała do ministra Przemysława </a:t>
            </a:r>
            <a:r>
              <a:rPr lang="pl-PL" dirty="0" err="1"/>
              <a:t>Czarnka</a:t>
            </a:r>
            <a:r>
              <a:rPr lang="pl-PL" dirty="0"/>
              <a:t> o interwencję</a:t>
            </a:r>
            <a:r>
              <a:rPr lang="pl-PL" dirty="0" smtClean="0"/>
              <a:t>.</a:t>
            </a:r>
          </a:p>
          <a:p>
            <a:r>
              <a:rPr lang="pl-PL" dirty="0"/>
              <a:t>Była minister edukacji zaznacza, że nauczyciele w Polsce powinni byli zostać zaszczepieni wcześniej. Jej zdaniem w obecnym trybie nie powinno się jednak szczepić wykładowców - przede wszystkim młodych, którzy prowadzą zajęcia zdalnie. Zwłaszcza że - co zaznacza w rozmowie z dziennikarzem Wirtualnej Polski sama Zalewska - uczelnie mają pracować zdalnie do jesieni.</a:t>
            </a:r>
          </a:p>
        </p:txBody>
      </p:sp>
    </p:spTree>
    <p:extLst>
      <p:ext uri="{BB962C8B-B14F-4D97-AF65-F5344CB8AC3E}">
        <p14:creationId xmlns:p14="http://schemas.microsoft.com/office/powerpoint/2010/main" val="246928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Argument dostosowany do człowieka, z</a:t>
            </a:r>
            <a:br>
              <a:rPr lang="pl-PL" dirty="0"/>
            </a:br>
            <a:r>
              <a:rPr lang="pl-PL" dirty="0"/>
              <a:t>którym toczy się spór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pl-PL" dirty="0"/>
              <a:t>Plan Kaczyńskiego nie wypalił. PiS najpierw straszyło, teraz próbuje przekupić posłów od </a:t>
            </a:r>
            <a:r>
              <a:rPr lang="pl-PL" dirty="0" smtClean="0"/>
              <a:t>Gowina.</a:t>
            </a:r>
          </a:p>
          <a:p>
            <a:pPr fontAlgn="base"/>
            <a:r>
              <a:rPr lang="pl-PL" dirty="0"/>
              <a:t>Prawo i Sprawiedliwość od początku kryzysu w Porozumieniu podkreśla, że przygląda się sytuacji z niepokojem, bo najważniejsza jest stabilność Zjednoczonej Prawicy. Nie może przy tym wpływać na to co się dzieje, bo to nie PiS-u sprawa. Od początku nie ma też wątpliwości, że to prezes Kaczyński wywołał konflikt w Porozumieniu, chcąc ukarać Gowina za jego postawę przed wyborami prezydenckimi oraz w końcu pozbyć się kłopotliwego koalicjanta. Już widać, że cały plan skończył się fiaskiem</a:t>
            </a:r>
            <a:r>
              <a:rPr lang="pl-PL" dirty="0" smtClean="0"/>
              <a:t>.</a:t>
            </a:r>
          </a:p>
          <a:p>
            <a:pPr fontAlgn="base"/>
            <a:r>
              <a:rPr lang="pl-PL" dirty="0"/>
              <a:t>Jarosław Kaczyński słynie z tego, że jest skutecznym politykiem, a ta akcja jest wyjątkowo nieskuteczna, żeby nie powiedzieć: spartaczona – mówił w RMF FM Marcin Ociepa, wiceminister obrony narodowej i jeden z najwierniejszych ludzi Gowina. – Jestem w stanie wyobrazić sobie, że Adam Bielan idzie do Jarosława Kaczyńskiego i snuje przed nim wizję, że wszyscy parlamentarzyści stoją za nim, że Jarosław Gowin jest w zasadzie sam i że zaraz przyprowadzi wszystkich do Prawa i Sprawiedliwości.</a:t>
            </a:r>
          </a:p>
          <a:p>
            <a:pPr marL="0" indent="0" fontAlgn="base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7598621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Przycinanie</Template>
  <TotalTime>28</TotalTime>
  <Words>319</Words>
  <Application>Microsoft Office PowerPoint</Application>
  <PresentationFormat>Panoramiczny</PresentationFormat>
  <Paragraphs>8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1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4" baseType="lpstr">
      <vt:lpstr>Franklin Gothic Book</vt:lpstr>
      <vt:lpstr>Crop</vt:lpstr>
      <vt:lpstr>Argument z autorytetu</vt:lpstr>
      <vt:lpstr>Argument dostosowany do człowieka, z którym toczy się spór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KingaL</dc:creator>
  <cp:lastModifiedBy>KingaL</cp:lastModifiedBy>
  <cp:revision>3</cp:revision>
  <dcterms:created xsi:type="dcterms:W3CDTF">2021-03-12T19:55:28Z</dcterms:created>
  <dcterms:modified xsi:type="dcterms:W3CDTF">2021-03-12T20:24:03Z</dcterms:modified>
</cp:coreProperties>
</file>