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76" r:id="rId4"/>
    <p:sldId id="277" r:id="rId5"/>
    <p:sldId id="278" r:id="rId6"/>
    <p:sldId id="279" r:id="rId7"/>
    <p:sldId id="295" r:id="rId8"/>
    <p:sldId id="288" r:id="rId9"/>
    <p:sldId id="294" r:id="rId10"/>
    <p:sldId id="293" r:id="rId11"/>
    <p:sldId id="287" r:id="rId12"/>
    <p:sldId id="285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1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2209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2533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BC15F4-3EF3-45D4-9B63-793155A5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Change directory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66DFBF-7944-4817-B8CE-78AC39EEC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45501"/>
            <a:ext cx="8671947" cy="3992563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Change the current directory with </a:t>
            </a:r>
            <a:r>
              <a:rPr lang="en-US" dirty="0" smtClean="0"/>
              <a:t>cd:</a:t>
            </a:r>
            <a:endParaRPr lang="en-US" dirty="0"/>
          </a:p>
          <a:p>
            <a:pPr marL="803275" lvl="1" indent="-342900">
              <a:buFont typeface="Wingdings" pitchFamily="2" charset="2"/>
              <a:buChar char="q"/>
            </a:pPr>
            <a:r>
              <a:rPr lang="en-US" sz="2400" dirty="0" smtClean="0"/>
              <a:t>Syntax: $ </a:t>
            </a:r>
            <a:r>
              <a:rPr lang="en-US" sz="2400" b="1" dirty="0"/>
              <a:t>cd </a:t>
            </a:r>
            <a:r>
              <a:rPr lang="en-US" sz="2400" b="1" dirty="0" smtClean="0"/>
              <a:t>/folder/subfolder</a:t>
            </a:r>
          </a:p>
          <a:p>
            <a:pPr marL="803275" lvl="1" indent="-342900">
              <a:buFont typeface="Wingdings" pitchFamily="2" charset="2"/>
              <a:buChar char="q"/>
            </a:pPr>
            <a:r>
              <a:rPr lang="en-US" sz="2400" dirty="0" smtClean="0"/>
              <a:t>Example: </a:t>
            </a:r>
            <a:r>
              <a:rPr lang="en-US" sz="2400" dirty="0"/>
              <a:t>$ </a:t>
            </a:r>
            <a:r>
              <a:rPr lang="en-US" sz="2400" b="1" dirty="0"/>
              <a:t>cd </a:t>
            </a:r>
            <a:r>
              <a:rPr lang="en-US" sz="2400" b="1" dirty="0" smtClean="0"/>
              <a:t>/desktop/</a:t>
            </a:r>
            <a:r>
              <a:rPr lang="en-US" sz="2400" b="1" dirty="0" err="1" smtClean="0"/>
              <a:t>os</a:t>
            </a:r>
            <a:endParaRPr lang="en-US" b="1" dirty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You can check changed directory using </a:t>
            </a:r>
            <a:r>
              <a:rPr lang="en-US" b="1" dirty="0" err="1" smtClean="0"/>
              <a:t>pwd</a:t>
            </a:r>
            <a:r>
              <a:rPr lang="en-US" b="1" dirty="0" smtClean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$ </a:t>
            </a:r>
            <a:r>
              <a:rPr lang="en-US" b="1" dirty="0" err="1" smtClean="0"/>
              <a:t>pwd</a:t>
            </a:r>
            <a:r>
              <a:rPr lang="en-US" b="1" dirty="0" smtClean="0"/>
              <a:t> </a:t>
            </a:r>
          </a:p>
          <a:p>
            <a:pPr marL="803275" lvl="1" indent="-342900">
              <a:buFont typeface="Wingdings" pitchFamily="2" charset="2"/>
              <a:buChar char="q"/>
            </a:pPr>
            <a:r>
              <a:rPr lang="en-US" b="1" dirty="0" smtClean="0"/>
              <a:t>/desktop/</a:t>
            </a:r>
            <a:r>
              <a:rPr lang="en-US" b="1" dirty="0" err="1" smtClean="0"/>
              <a:t>os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Use </a:t>
            </a:r>
            <a:r>
              <a:rPr lang="en-US" dirty="0"/>
              <a:t>cd without specifying a path to get back to your home </a:t>
            </a:r>
            <a:r>
              <a:rPr lang="en-US" dirty="0" smtClean="0"/>
              <a:t>directory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0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699B99-0B02-4A69-8374-A09607EE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Current , Parent, and Hidden Directories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9C7FA1-66DA-45E5-BF04-030C2979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08131"/>
            <a:ext cx="8574087" cy="485592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/>
              <a:t>The special </a:t>
            </a:r>
            <a:r>
              <a:rPr lang="en-US" b="1" dirty="0"/>
              <a:t>. </a:t>
            </a:r>
            <a:r>
              <a:rPr lang="en-US" dirty="0"/>
              <a:t>and </a:t>
            </a:r>
            <a:r>
              <a:rPr lang="en-US" b="1" dirty="0"/>
              <a:t>..</a:t>
            </a:r>
            <a:r>
              <a:rPr lang="en-US" dirty="0"/>
              <a:t> directories don’t show up when you do </a:t>
            </a:r>
            <a:r>
              <a:rPr lang="en-US" dirty="0" err="1"/>
              <a:t>ls</a:t>
            </a:r>
            <a:r>
              <a:rPr lang="en-US" dirty="0"/>
              <a:t> They are </a:t>
            </a:r>
            <a:r>
              <a:rPr lang="en-US" b="1" dirty="0"/>
              <a:t>hidden </a:t>
            </a:r>
            <a:r>
              <a:rPr lang="en-US" b="1" dirty="0" smtClean="0"/>
              <a:t>directories</a:t>
            </a:r>
            <a:r>
              <a:rPr lang="en-US" dirty="0" smtClean="0"/>
              <a:t>,</a:t>
            </a:r>
          </a:p>
          <a:p>
            <a:pPr marL="460375" lvl="1" indent="0">
              <a:buNone/>
            </a:pPr>
            <a:r>
              <a:rPr lang="en-US" sz="2400" b="1" dirty="0" smtClean="0"/>
              <a:t>.</a:t>
            </a:r>
            <a:r>
              <a:rPr lang="en-US" sz="2400" dirty="0" smtClean="0"/>
              <a:t> </a:t>
            </a:r>
            <a:r>
              <a:rPr lang="en-US" sz="2400" dirty="0"/>
              <a:t>m</a:t>
            </a:r>
            <a:r>
              <a:rPr lang="en-US" sz="2400" dirty="0" smtClean="0"/>
              <a:t>eans current directory</a:t>
            </a:r>
          </a:p>
          <a:p>
            <a:pPr marL="460375" lvl="1" indent="0">
              <a:buNone/>
            </a:pPr>
            <a:r>
              <a:rPr lang="en-US" sz="2400" b="1" dirty="0" smtClean="0"/>
              <a:t>..</a:t>
            </a:r>
            <a:r>
              <a:rPr lang="en-US" sz="2400" dirty="0" smtClean="0"/>
              <a:t> means parent directory</a:t>
            </a:r>
            <a:endParaRPr lang="en-US" sz="2400" dirty="0"/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/>
              <a:t>D</a:t>
            </a:r>
            <a:r>
              <a:rPr lang="en-US" dirty="0" smtClean="0"/>
              <a:t>irectories name starting </a:t>
            </a:r>
            <a:r>
              <a:rPr lang="en-US" dirty="0"/>
              <a:t>with . are considered ‘hidden</a:t>
            </a:r>
            <a:r>
              <a:rPr lang="en-US" dirty="0" smtClean="0"/>
              <a:t>’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/>
              <a:t>Make </a:t>
            </a:r>
            <a:r>
              <a:rPr lang="en-US" dirty="0" err="1"/>
              <a:t>ls</a:t>
            </a:r>
            <a:r>
              <a:rPr lang="en-US" dirty="0"/>
              <a:t> display all files and directories, even the hidden ones, by giving it the -a (all) option:</a:t>
            </a:r>
            <a:br>
              <a:rPr lang="en-US" dirty="0"/>
            </a:br>
            <a:r>
              <a:rPr lang="en-US" dirty="0"/>
              <a:t>$ </a:t>
            </a:r>
            <a:r>
              <a:rPr lang="en-US" b="1" dirty="0" err="1"/>
              <a:t>ls</a:t>
            </a:r>
            <a:r>
              <a:rPr lang="en-US" b="1" dirty="0"/>
              <a:t> –a</a:t>
            </a:r>
          </a:p>
          <a:p>
            <a:pPr marL="460375" lvl="1" indent="0">
              <a:buNone/>
            </a:pPr>
            <a:r>
              <a:rPr lang="en-US" b="1" dirty="0"/>
              <a:t>. </a:t>
            </a:r>
          </a:p>
          <a:p>
            <a:pPr marL="460375" lvl="1" indent="0">
              <a:buNone/>
            </a:pPr>
            <a:r>
              <a:rPr lang="en-US" b="1" dirty="0" smtClean="0"/>
              <a:t>..</a:t>
            </a:r>
          </a:p>
          <a:p>
            <a:pPr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 smtClean="0"/>
              <a:t>To go to parent directory we can use $ </a:t>
            </a:r>
            <a:r>
              <a:rPr lang="en-US" b="1" dirty="0" smtClean="0"/>
              <a:t>cd ..</a:t>
            </a:r>
            <a:endParaRPr lang="en-US" b="1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79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D7C0FA-D805-4626-80C0-25C17F69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How to Create an Empty File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E21D09-9862-4086-A90D-ABB37E82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215" y="1903956"/>
            <a:ext cx="8574087" cy="4222207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The following touch command creates an empty (zero byte) new file called test.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&gt;&gt; touch test.txt</a:t>
            </a:r>
          </a:p>
        </p:txBody>
      </p:sp>
    </p:spTree>
    <p:extLst>
      <p:ext uri="{BB962C8B-B14F-4D97-AF65-F5344CB8AC3E}">
        <p14:creationId xmlns:p14="http://schemas.microsoft.com/office/powerpoint/2010/main" val="2001050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/>
              <a:t>Unix Shell Programming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Written by </a:t>
            </a:r>
            <a:r>
              <a:rPr lang="en-US" dirty="0" err="1" smtClean="0"/>
              <a:t>Yashavant</a:t>
            </a:r>
            <a:r>
              <a:rPr lang="en-US" dirty="0" smtClean="0"/>
              <a:t> P. </a:t>
            </a:r>
            <a:r>
              <a:rPr lang="en-US" dirty="0" err="1" smtClean="0"/>
              <a:t>Kanetkar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en-US" sz="2400" dirty="0" smtClean="0">
                <a:solidFill>
                  <a:schemeClr val="tx1"/>
                </a:solidFill>
              </a:rPr>
              <a:t>hat is Shell and it’s types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kernel Version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Current Directory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l</a:t>
            </a:r>
            <a:r>
              <a:rPr lang="en-US" sz="2400" dirty="0" err="1" smtClean="0">
                <a:solidFill>
                  <a:schemeClr val="tx1"/>
                </a:solidFill>
              </a:rPr>
              <a:t>s</a:t>
            </a:r>
            <a:r>
              <a:rPr lang="en-US" sz="2400" dirty="0" smtClean="0">
                <a:solidFill>
                  <a:schemeClr val="tx1"/>
                </a:solidFill>
              </a:rPr>
              <a:t> Command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Directory Creation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Directory Change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Empty File Creation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Kernel Version</a:t>
            </a:r>
            <a:br>
              <a:rPr lang="en-US" sz="2400" dirty="0"/>
            </a:b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C2C035-8BD4-46A2-8C05-6B24DB97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What Is a Shell?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A8601B-8160-4897-9A1B-5D24C4CB0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45709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A shell is a program that provides an interface between a user and an operating system (OS) kernel. An OS starts a shell for each user when the user logs in or opens a terminal or console window.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E05806-4CCF-4F75-833E-C43FC8A4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Types of shells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3C995D-424C-45BA-8F36-FC030C0FF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54060"/>
            <a:ext cx="8574087" cy="417210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In UNIX/Linux there are two major types of shells: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The Bourne shell. If you are using a Bourne-type shell, the default prompt is the $ character.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The C shell. If you are using a C-type shell, the default prompt is the % character.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There are again various subcategories for Bourne Shell which are listed as follows: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Bourne shell ( </a:t>
            </a:r>
            <a:r>
              <a:rPr lang="en-US" dirty="0" err="1"/>
              <a:t>sh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Korn shell ( </a:t>
            </a:r>
            <a:r>
              <a:rPr lang="en-US" dirty="0" err="1"/>
              <a:t>ksh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Bourne Again shell ( bash)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POSIX shell ( </a:t>
            </a:r>
            <a:r>
              <a:rPr lang="en-US" dirty="0" err="1"/>
              <a:t>sh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The different C-type shells follow: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C shell ( </a:t>
            </a:r>
            <a:r>
              <a:rPr lang="en-US" dirty="0" err="1"/>
              <a:t>csh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TENEX/TOPS C shell ( </a:t>
            </a:r>
            <a:r>
              <a:rPr lang="en-US" dirty="0" err="1"/>
              <a:t>tcsh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9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40EAA1-6FA9-4D4B-8D26-BD9CDF91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Kernel Version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C22AB9-9182-40F9-A563-A6960730D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54060"/>
            <a:ext cx="8574087" cy="4172103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Open the </a:t>
            </a:r>
            <a:r>
              <a:rPr lang="en-US" b="1" dirty="0"/>
              <a:t>Terminal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Enter </a:t>
            </a:r>
            <a:r>
              <a:rPr lang="en-US" b="1" dirty="0" err="1"/>
              <a:t>uname</a:t>
            </a:r>
            <a:r>
              <a:rPr lang="en-US" b="1" dirty="0"/>
              <a:t> -r</a:t>
            </a:r>
            <a:r>
              <a:rPr lang="en-US" dirty="0"/>
              <a:t> this will show you what </a:t>
            </a:r>
            <a:r>
              <a:rPr lang="en-US" b="1" dirty="0"/>
              <a:t>kernel version you have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Architecture (32bit or 64bit)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This is useful if you want to determine which architecture are you running, 86, 64 or 32 bit.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Open the </a:t>
            </a:r>
            <a:r>
              <a:rPr lang="en-US" b="1" dirty="0"/>
              <a:t>Terminal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Enter </a:t>
            </a:r>
            <a:r>
              <a:rPr lang="en-US" b="1" dirty="0" err="1"/>
              <a:t>uname</a:t>
            </a:r>
            <a:r>
              <a:rPr lang="en-US" b="1" dirty="0"/>
              <a:t> -m</a:t>
            </a:r>
            <a:r>
              <a:rPr lang="en-US" dirty="0"/>
              <a:t> this will show you what </a:t>
            </a:r>
            <a:r>
              <a:rPr lang="en-US" b="1" dirty="0"/>
              <a:t>architecture you are running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7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BC15F4-3EF3-45D4-9B63-793155A5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Current Directory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66DFBF-7944-4817-B8CE-78AC39EEC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20449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Your shell has a </a:t>
            </a:r>
            <a:r>
              <a:rPr lang="en-US" b="1" dirty="0"/>
              <a:t>current directory </a:t>
            </a:r>
            <a:r>
              <a:rPr lang="en-US" dirty="0"/>
              <a:t>— the directory in which you are currently working</a:t>
            </a:r>
            <a:br>
              <a:rPr lang="en-US" dirty="0"/>
            </a:br>
            <a:r>
              <a:rPr lang="en-US" dirty="0"/>
              <a:t>■ Commands like ls use the current directory if none is specified</a:t>
            </a:r>
            <a:br>
              <a:rPr lang="en-US" dirty="0"/>
            </a:br>
            <a:r>
              <a:rPr lang="en-US" dirty="0"/>
              <a:t>■ Use the </a:t>
            </a:r>
            <a:r>
              <a:rPr lang="en-US" dirty="0" err="1"/>
              <a:t>pwd</a:t>
            </a:r>
            <a:r>
              <a:rPr lang="en-US" dirty="0"/>
              <a:t> (print working directory) command to see what your current directory is:</a:t>
            </a:r>
            <a:br>
              <a:rPr lang="en-US" dirty="0"/>
            </a:br>
            <a:r>
              <a:rPr lang="en-US" dirty="0"/>
              <a:t>$ </a:t>
            </a:r>
            <a:r>
              <a:rPr lang="en-US" b="1" dirty="0" err="1"/>
              <a:t>pwd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/</a:t>
            </a:r>
            <a:r>
              <a:rPr lang="en-US" dirty="0" smtClean="0"/>
              <a:t>home/</a:t>
            </a:r>
            <a:r>
              <a:rPr lang="en-US" dirty="0" err="1" smtClean="0"/>
              <a:t>fred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7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314DCE-F8AB-422A-BC54-EFBE1100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ls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66D6B7-151A-4A40-86AA-D91679B68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08131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ls</a:t>
            </a:r>
            <a:r>
              <a:rPr lang="en-US" dirty="0"/>
              <a:t> is one of the  most used basic </a:t>
            </a:r>
            <a:r>
              <a:rPr lang="en-US" dirty="0" err="1"/>
              <a:t>linux</a:t>
            </a:r>
            <a:r>
              <a:rPr lang="en-US" dirty="0"/>
              <a:t> commands, used to </a:t>
            </a:r>
            <a:r>
              <a:rPr lang="en-US" b="1" dirty="0"/>
              <a:t>print</a:t>
            </a:r>
            <a:r>
              <a:rPr lang="en-US" dirty="0"/>
              <a:t> contents of a directory, by default it lists contents of current working directory(</a:t>
            </a:r>
            <a:r>
              <a:rPr lang="en-US" b="1" dirty="0" err="1"/>
              <a:t>pwd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7946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428D36-3B44-47B9-9B19-2DD24481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How </a:t>
            </a:r>
            <a:r>
              <a:rPr lang="en-US" dirty="0"/>
              <a:t>to create a </a:t>
            </a:r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B7531-9A47-46BC-9987-B6C148217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20449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To create a directory in UNIX or Linux using the </a:t>
            </a:r>
            <a:r>
              <a:rPr lang="en-US" dirty="0" err="1"/>
              <a:t>mkdir</a:t>
            </a:r>
            <a:r>
              <a:rPr lang="en-US" dirty="0"/>
              <a:t> command pass the name of directory to the </a:t>
            </a:r>
            <a:r>
              <a:rPr lang="en-US" dirty="0" err="1"/>
              <a:t>mkdir</a:t>
            </a:r>
            <a:r>
              <a:rPr lang="en-US" dirty="0"/>
              <a:t> command.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</a:t>
            </a:r>
            <a:r>
              <a:rPr lang="en-US" dirty="0" err="1"/>
              <a:t>mkdir</a:t>
            </a:r>
            <a:r>
              <a:rPr lang="en-US" dirty="0"/>
              <a:t> command makes new, empty, directories</a:t>
            </a:r>
            <a:br>
              <a:rPr lang="en-US" dirty="0"/>
            </a:br>
            <a:r>
              <a:rPr lang="en-US" dirty="0" smtClean="0"/>
              <a:t>Syntax: $ </a:t>
            </a:r>
            <a:r>
              <a:rPr lang="en-US" b="1" dirty="0" err="1" smtClean="0"/>
              <a:t>mkdir</a:t>
            </a:r>
            <a:r>
              <a:rPr lang="en-US" b="1" dirty="0" smtClean="0"/>
              <a:t> </a:t>
            </a:r>
            <a:r>
              <a:rPr lang="en-US" dirty="0" err="1"/>
              <a:t>mydirectory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Example: $ </a:t>
            </a:r>
            <a:r>
              <a:rPr lang="en-US" b="1" dirty="0" err="1"/>
              <a:t>mkdir</a:t>
            </a:r>
            <a:r>
              <a:rPr lang="en-US" b="1" dirty="0"/>
              <a:t> </a:t>
            </a:r>
            <a:r>
              <a:rPr lang="en-US" b="1" dirty="0" smtClean="0"/>
              <a:t>OS1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5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699603-4682-43CD-9A15-9AF6A3C4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How to create multiple directories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2D02D3-A1C9-4867-BBC5-E7C3FC34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03956"/>
            <a:ext cx="8574087" cy="422220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To create multiple directories in UNIX or Linux using the </a:t>
            </a:r>
            <a:r>
              <a:rPr lang="en-US" dirty="0" err="1"/>
              <a:t>mkdir</a:t>
            </a:r>
            <a:r>
              <a:rPr lang="en-US" dirty="0"/>
              <a:t> command pass the names of directories to be created to the </a:t>
            </a:r>
            <a:r>
              <a:rPr lang="en-US" dirty="0" err="1"/>
              <a:t>mkdir</a:t>
            </a:r>
            <a:r>
              <a:rPr lang="en-US" dirty="0"/>
              <a:t> command. The names of directories should be separated by spaces.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err="1"/>
              <a:t>mkdir</a:t>
            </a:r>
            <a:r>
              <a:rPr lang="en-US" dirty="0"/>
              <a:t> foo bar </a:t>
            </a:r>
            <a:r>
              <a:rPr lang="en-US" dirty="0" err="1"/>
              <a:t>baz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ls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foo bar </a:t>
            </a:r>
            <a:r>
              <a:rPr lang="en-US" dirty="0" err="1"/>
              <a:t>baz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1839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194</TotalTime>
  <Words>439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Spectrum</vt:lpstr>
      <vt:lpstr>LAB 1</vt:lpstr>
      <vt:lpstr>Lecture Outline</vt:lpstr>
      <vt:lpstr> What Is a Shell? </vt:lpstr>
      <vt:lpstr>Types of shells</vt:lpstr>
      <vt:lpstr> Kernel Version </vt:lpstr>
      <vt:lpstr>  Current Directory   </vt:lpstr>
      <vt:lpstr>ls command</vt:lpstr>
      <vt:lpstr>How to create a directory</vt:lpstr>
      <vt:lpstr> How to create multiple directories </vt:lpstr>
      <vt:lpstr>Change directory</vt:lpstr>
      <vt:lpstr> Current , Parent, and Hidden Directories </vt:lpstr>
      <vt:lpstr> How to Create an Empty File 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28</cp:revision>
  <dcterms:created xsi:type="dcterms:W3CDTF">2018-12-10T17:20:29Z</dcterms:created>
  <dcterms:modified xsi:type="dcterms:W3CDTF">2020-04-28T15:47:51Z</dcterms:modified>
</cp:coreProperties>
</file>