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10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087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Until 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 smtClean="0"/>
              <a:t>Syntax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until </a:t>
            </a:r>
            <a:r>
              <a:rPr lang="en-US" dirty="0"/>
              <a:t>[ condition ] </a:t>
            </a:r>
            <a:endParaRPr lang="en-US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Do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statement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done 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 smtClean="0"/>
              <a:t>Example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a=0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until </a:t>
            </a:r>
            <a:r>
              <a:rPr lang="en-US" dirty="0"/>
              <a:t>[ ! $a –</a:t>
            </a:r>
            <a:r>
              <a:rPr lang="en-US" dirty="0" err="1"/>
              <a:t>lt</a:t>
            </a:r>
            <a:r>
              <a:rPr lang="en-US" dirty="0"/>
              <a:t> 10 ] </a:t>
            </a:r>
            <a:endParaRPr lang="en-US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do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echo </a:t>
            </a:r>
            <a:r>
              <a:rPr lang="en-US" dirty="0"/>
              <a:t>$a </a:t>
            </a:r>
            <a:endParaRPr lang="en-US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(( </a:t>
            </a:r>
            <a:r>
              <a:rPr lang="en-US" dirty="0"/>
              <a:t>a++ )) </a:t>
            </a:r>
            <a:endParaRPr lang="en-US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Break and Continue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 smtClean="0"/>
              <a:t>Break 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(( i=1; i&lt;10; i++ ))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if </a:t>
            </a:r>
            <a:r>
              <a:rPr lang="en-US" dirty="0"/>
              <a:t>[ $i –</a:t>
            </a:r>
            <a:r>
              <a:rPr lang="en-US" dirty="0" err="1"/>
              <a:t>gt</a:t>
            </a:r>
            <a:r>
              <a:rPr lang="en-US" dirty="0"/>
              <a:t> 5 ]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then</a:t>
            </a:r>
            <a:endParaRPr lang="en-US" dirty="0"/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	break</a:t>
            </a:r>
            <a:endParaRPr lang="en-US" dirty="0"/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fi</a:t>
            </a:r>
            <a:endParaRPr lang="en-US" dirty="0"/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“$i”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 smtClean="0"/>
              <a:t>Continue</a:t>
            </a:r>
            <a:endParaRPr lang="en-US" dirty="0"/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for (( i=1; i&lt;10; i++ ))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if </a:t>
            </a:r>
            <a:r>
              <a:rPr lang="en-US" dirty="0"/>
              <a:t>[ $i –</a:t>
            </a:r>
            <a:r>
              <a:rPr lang="en-US" dirty="0" err="1"/>
              <a:t>eq</a:t>
            </a:r>
            <a:r>
              <a:rPr lang="en-US" dirty="0"/>
              <a:t> 5 ]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then</a:t>
            </a:r>
            <a:endParaRPr lang="en-US" dirty="0"/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	continue</a:t>
            </a:r>
            <a:endParaRPr lang="en-US" dirty="0"/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fi</a:t>
            </a:r>
            <a:endParaRPr lang="en-US" dirty="0"/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“$i”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4918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Loop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While </a:t>
            </a:r>
            <a:r>
              <a:rPr lang="en-US" sz="2400" dirty="0" smtClean="0">
                <a:solidFill>
                  <a:schemeClr val="tx1"/>
                </a:solidFill>
              </a:rPr>
              <a:t>Loop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 smtClean="0">
                <a:solidFill>
                  <a:schemeClr val="tx1"/>
                </a:solidFill>
              </a:rPr>
              <a:t>Loop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For Loop With Commands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Select Loop With Cases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Until Loop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Break and Continue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2"/>
            <a:ext cx="8574087" cy="420968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There </a:t>
            </a:r>
            <a:r>
              <a:rPr lang="en-US" dirty="0"/>
              <a:t>are 4 type of loops in shell scripting.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While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for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select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until loop</a:t>
            </a:r>
          </a:p>
        </p:txBody>
      </p:sp>
    </p:spTree>
    <p:extLst>
      <p:ext uri="{BB962C8B-B14F-4D97-AF65-F5344CB8AC3E}">
        <p14:creationId xmlns:p14="http://schemas.microsoft.com/office/powerpoint/2010/main" val="4459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Syntax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while </a:t>
            </a:r>
            <a:r>
              <a:rPr lang="en-US" dirty="0"/>
              <a:t>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do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statement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statement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done</a:t>
            </a:r>
            <a:endParaRPr 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Example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n=1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while </a:t>
            </a:r>
            <a:r>
              <a:rPr lang="en-US" dirty="0"/>
              <a:t>[ $n –le 10 ]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do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echo </a:t>
            </a:r>
            <a:r>
              <a:rPr lang="en-US" dirty="0"/>
              <a:t>“$n”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n</a:t>
            </a:r>
            <a:r>
              <a:rPr lang="en-US" dirty="0"/>
              <a:t>=$(( n+1 )) or (( n++ )) or (( ++n ))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for VARIABLE in 1 2 3 4 5 .. N [We can use file also]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smtClean="0"/>
              <a:t>	statement</a:t>
            </a:r>
            <a:endParaRPr lang="en-US" dirty="0"/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for OUTPUT in $(</a:t>
            </a:r>
            <a:r>
              <a:rPr lang="en-US" dirty="0" err="1"/>
              <a:t>unix</a:t>
            </a:r>
            <a:r>
              <a:rPr lang="en-US" dirty="0"/>
              <a:t> command)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smtClean="0"/>
              <a:t>	statement</a:t>
            </a:r>
            <a:endParaRPr lang="en-US" dirty="0"/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for (( initiate; condition; increment/decrement ))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smtClean="0"/>
              <a:t>	statement</a:t>
            </a:r>
            <a:endParaRPr lang="en-US" dirty="0"/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2930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1 2 3 4 5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$number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*****The following syntax will work on bash version 4 or above*****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{1..100} [This will loop through 1 to 100]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$number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{1..100..2} [This will increment by 2] [START..END..INCREMENT]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$i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678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familiar 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(( i=0; i&lt;10; i++ ))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$i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563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 Loop With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command in 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err="1"/>
              <a:t>pwd</a:t>
            </a:r>
            <a:r>
              <a:rPr lang="en-US" dirty="0"/>
              <a:t> date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“Command Name: $command” [with echo it will not execute]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“Command Output:”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$command [for executing only write the command]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132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Loop With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dirty="0"/>
              <a:t>select variable in </a:t>
            </a:r>
            <a:r>
              <a:rPr lang="en-US" dirty="0" err="1"/>
              <a:t>alal</a:t>
            </a:r>
            <a:r>
              <a:rPr lang="en-US" dirty="0"/>
              <a:t> </a:t>
            </a:r>
            <a:r>
              <a:rPr lang="en-US" dirty="0" err="1"/>
              <a:t>dulal</a:t>
            </a:r>
            <a:r>
              <a:rPr lang="en-US" dirty="0"/>
              <a:t> </a:t>
            </a:r>
            <a:r>
              <a:rPr lang="en-US" dirty="0" err="1"/>
              <a:t>rahim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case </a:t>
            </a:r>
            <a:r>
              <a:rPr lang="en-US" dirty="0"/>
              <a:t>$variable in </a:t>
            </a:r>
            <a:r>
              <a:rPr lang="en-US" dirty="0" smtClean="0"/>
              <a:t>			[</a:t>
            </a:r>
            <a:r>
              <a:rPr lang="en-US" dirty="0"/>
              <a:t>switch]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alal</a:t>
            </a:r>
            <a:r>
              <a:rPr lang="en-US" dirty="0" smtClean="0"/>
              <a:t> </a:t>
            </a:r>
            <a:r>
              <a:rPr lang="en-US" dirty="0"/>
              <a:t>) </a:t>
            </a:r>
            <a:r>
              <a:rPr lang="en-US" dirty="0" smtClean="0"/>
              <a:t>			[</a:t>
            </a:r>
            <a:r>
              <a:rPr lang="en-US" dirty="0"/>
              <a:t>case </a:t>
            </a:r>
            <a:r>
              <a:rPr lang="en-US" dirty="0" err="1"/>
              <a:t>alal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	echo </a:t>
            </a:r>
            <a:r>
              <a:rPr lang="en-US" dirty="0" err="1"/>
              <a:t>Alal</a:t>
            </a:r>
            <a:r>
              <a:rPr lang="en-US" dirty="0"/>
              <a:t>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;;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dulal</a:t>
            </a:r>
            <a:r>
              <a:rPr lang="en-US" dirty="0" smtClean="0"/>
              <a:t> </a:t>
            </a:r>
            <a:r>
              <a:rPr lang="en-US" dirty="0"/>
              <a:t>) </a:t>
            </a:r>
            <a:r>
              <a:rPr lang="en-US" dirty="0" smtClean="0"/>
              <a:t>			[</a:t>
            </a:r>
            <a:r>
              <a:rPr lang="en-US" dirty="0"/>
              <a:t>case </a:t>
            </a:r>
            <a:r>
              <a:rPr lang="en-US" dirty="0" err="1"/>
              <a:t>dulal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	echo </a:t>
            </a:r>
            <a:r>
              <a:rPr lang="en-US" dirty="0" err="1"/>
              <a:t>Dulal</a:t>
            </a:r>
            <a:r>
              <a:rPr lang="en-US" dirty="0"/>
              <a:t>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;;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rahim</a:t>
            </a:r>
            <a:r>
              <a:rPr lang="en-US" dirty="0" smtClean="0"/>
              <a:t> </a:t>
            </a:r>
            <a:r>
              <a:rPr lang="en-US" dirty="0"/>
              <a:t>) </a:t>
            </a:r>
            <a:r>
              <a:rPr lang="en-US" dirty="0" smtClean="0"/>
              <a:t>			[</a:t>
            </a:r>
            <a:r>
              <a:rPr lang="en-US" dirty="0"/>
              <a:t>case </a:t>
            </a:r>
            <a:r>
              <a:rPr lang="en-US" dirty="0" err="1"/>
              <a:t>rahim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	echo </a:t>
            </a:r>
            <a:r>
              <a:rPr lang="en-US" dirty="0"/>
              <a:t>Rahim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;;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* </a:t>
            </a:r>
            <a:r>
              <a:rPr lang="en-US" dirty="0"/>
              <a:t>) </a:t>
            </a:r>
            <a:r>
              <a:rPr lang="en-US" dirty="0" smtClean="0"/>
              <a:t>			[</a:t>
            </a:r>
            <a:r>
              <a:rPr lang="en-US" dirty="0"/>
              <a:t>default]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	echo </a:t>
            </a:r>
            <a:r>
              <a:rPr lang="en-US" dirty="0"/>
              <a:t>Default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;;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esac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• This will take inputs infinitely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• Press </a:t>
            </a:r>
            <a:r>
              <a:rPr lang="en-US" dirty="0" err="1"/>
              <a:t>Ctrl+C</a:t>
            </a:r>
            <a:r>
              <a:rPr lang="en-US" dirty="0"/>
              <a:t> to exit</a:t>
            </a:r>
          </a:p>
        </p:txBody>
      </p:sp>
    </p:spTree>
    <p:extLst>
      <p:ext uri="{BB962C8B-B14F-4D97-AF65-F5344CB8AC3E}">
        <p14:creationId xmlns:p14="http://schemas.microsoft.com/office/powerpoint/2010/main" val="17918905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184</TotalTime>
  <Words>223</Words>
  <Application>Microsoft Office PowerPoint</Application>
  <PresentationFormat>On-screen Show (4:3)</PresentationFormat>
  <Paragraphs>145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LAB 10</vt:lpstr>
      <vt:lpstr>Lecture Outline</vt:lpstr>
      <vt:lpstr>Loop</vt:lpstr>
      <vt:lpstr>While Loop</vt:lpstr>
      <vt:lpstr>For Loop</vt:lpstr>
      <vt:lpstr>Example</vt:lpstr>
      <vt:lpstr>Example</vt:lpstr>
      <vt:lpstr>For Loop With Commands </vt:lpstr>
      <vt:lpstr>Select Loop With Cases </vt:lpstr>
      <vt:lpstr>Until Loop </vt:lpstr>
      <vt:lpstr>Break and Continue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23</cp:revision>
  <dcterms:created xsi:type="dcterms:W3CDTF">2018-12-10T17:20:29Z</dcterms:created>
  <dcterms:modified xsi:type="dcterms:W3CDTF">2020-04-28T18:23:02Z</dcterms:modified>
</cp:coreProperties>
</file>