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77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Checking file existence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filename=info.txt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if [ -f $filename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#</a:t>
            </a:r>
            <a:r>
              <a:rPr lang="en-US" dirty="0"/>
              <a:t>do operation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“File not exists”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Here the –f flag checks for the existence of the file.</a:t>
            </a:r>
          </a:p>
        </p:txBody>
      </p:sp>
    </p:spTree>
    <p:extLst>
      <p:ext uri="{BB962C8B-B14F-4D97-AF65-F5344CB8AC3E}">
        <p14:creationId xmlns:p14="http://schemas.microsoft.com/office/powerpoint/2010/main" val="12591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Array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from Shell Script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With Separator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Checking file existence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Bash </a:t>
            </a:r>
            <a:r>
              <a:rPr lang="en-US" dirty="0"/>
              <a:t>Supports simple single dimension array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bash you can add value in any array position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Gaps </a:t>
            </a:r>
            <a:r>
              <a:rPr lang="en-US" dirty="0"/>
              <a:t>in indices are okay in bash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can treat any variable as an array but the value will be assigned into </a:t>
            </a:r>
            <a:r>
              <a:rPr lang="en-US" dirty="0" smtClean="0"/>
              <a:t>the 0th </a:t>
            </a:r>
            <a:r>
              <a:rPr lang="en-US" dirty="0"/>
              <a:t>index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Syntax</a:t>
            </a:r>
            <a:endParaRPr lang="en-US" dirty="0"/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os</a:t>
            </a:r>
            <a:r>
              <a:rPr lang="en-US" dirty="0"/>
              <a:t>=(‘</a:t>
            </a:r>
            <a:r>
              <a:rPr lang="en-US" dirty="0" err="1"/>
              <a:t>ubuntu</a:t>
            </a:r>
            <a:r>
              <a:rPr lang="en-US" dirty="0"/>
              <a:t>’, ‘windows’, ‘</a:t>
            </a:r>
            <a:r>
              <a:rPr lang="en-US" dirty="0" err="1"/>
              <a:t>linux</a:t>
            </a:r>
            <a:r>
              <a:rPr lang="en-US" dirty="0"/>
              <a:t>’)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[0]}”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[1]}”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[2</a:t>
            </a:r>
            <a:r>
              <a:rPr lang="en-US" dirty="0" smtClean="0"/>
              <a:t>]}”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9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Get </a:t>
            </a:r>
            <a:r>
              <a:rPr lang="en-US" dirty="0"/>
              <a:t>the length of the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“${#</a:t>
            </a:r>
            <a:r>
              <a:rPr lang="en-US" dirty="0" err="1"/>
              <a:t>os</a:t>
            </a:r>
            <a:r>
              <a:rPr lang="en-US" dirty="0"/>
              <a:t>[@]}”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Removing </a:t>
            </a:r>
            <a:r>
              <a:rPr lang="en-US" dirty="0"/>
              <a:t>value from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unset </a:t>
            </a:r>
            <a:r>
              <a:rPr lang="en-US" dirty="0" err="1"/>
              <a:t>os</a:t>
            </a:r>
            <a:r>
              <a:rPr lang="en-US" dirty="0"/>
              <a:t>[2]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Taking </a:t>
            </a:r>
            <a:r>
              <a:rPr lang="en-US" dirty="0"/>
              <a:t>array as an input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Read </a:t>
            </a:r>
            <a:r>
              <a:rPr lang="en-US" dirty="0"/>
              <a:t>–a </a:t>
            </a:r>
            <a:r>
              <a:rPr lang="en-US" dirty="0" err="1"/>
              <a:t>variablename</a:t>
            </a:r>
            <a:r>
              <a:rPr lang="en-US" dirty="0"/>
              <a:t> [separate input with space and then press enter]</a:t>
            </a:r>
          </a:p>
        </p:txBody>
      </p:sp>
    </p:spTree>
    <p:extLst>
      <p:ext uri="{BB962C8B-B14F-4D97-AF65-F5344CB8AC3E}">
        <p14:creationId xmlns:p14="http://schemas.microsoft.com/office/powerpoint/2010/main" val="12813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from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File </a:t>
            </a:r>
            <a:r>
              <a:rPr lang="en-US" dirty="0"/>
              <a:t>can be viewed with cat command easily.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can also parse file from shell script.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parsing file we need input redirection of file.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Input </a:t>
            </a:r>
            <a:r>
              <a:rPr lang="en-US" dirty="0"/>
              <a:t>redirection means the read command will </a:t>
            </a:r>
            <a:r>
              <a:rPr lang="en-US" dirty="0" smtClean="0"/>
              <a:t>read from </a:t>
            </a:r>
            <a:r>
              <a:rPr lang="en-US" dirty="0"/>
              <a:t>file rather taking input from terminal.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Input </a:t>
            </a:r>
            <a:r>
              <a:rPr lang="en-US" dirty="0"/>
              <a:t>redirection is done by &lt; operator.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File </a:t>
            </a:r>
            <a:r>
              <a:rPr lang="en-US" dirty="0"/>
              <a:t>is read by while loop.</a:t>
            </a:r>
          </a:p>
        </p:txBody>
      </p:sp>
    </p:spTree>
    <p:extLst>
      <p:ext uri="{BB962C8B-B14F-4D97-AF65-F5344CB8AC3E}">
        <p14:creationId xmlns:p14="http://schemas.microsoft.com/office/powerpoint/2010/main" val="27556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!# /bin/bash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read 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will read the whole content of the file </a:t>
            </a:r>
            <a:r>
              <a:rPr lang="en-US" dirty="0" smtClean="0"/>
              <a:t>and give </a:t>
            </a:r>
            <a:r>
              <a:rPr lang="en-US" dirty="0"/>
              <a:t>output </a:t>
            </a:r>
            <a:r>
              <a:rPr lang="en-US" dirty="0" smtClean="0"/>
              <a:t>in terminal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69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With Separator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Suppose we want to parse the file and its contents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example the below is a content of a file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Name-ID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Tanvir</a:t>
            </a:r>
            <a:r>
              <a:rPr lang="en-US" dirty="0"/>
              <a:t> Ahmed-123466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Sabbir</a:t>
            </a:r>
            <a:r>
              <a:rPr lang="en-US" dirty="0"/>
              <a:t> Ahmed-456792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Masum</a:t>
            </a:r>
            <a:r>
              <a:rPr lang="en-US" dirty="0"/>
              <a:t> Ahmed-454679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Here you can see the name and id are separated by -.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is a separator. In many files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uses separator </a:t>
            </a:r>
            <a:r>
              <a:rPr lang="en-US" dirty="0"/>
              <a:t>to separate file contents.</a:t>
            </a:r>
          </a:p>
        </p:txBody>
      </p:sp>
    </p:spTree>
    <p:extLst>
      <p:ext uri="{BB962C8B-B14F-4D97-AF65-F5344CB8AC3E}">
        <p14:creationId xmlns:p14="http://schemas.microsoft.com/office/powerpoint/2010/main" val="4993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Run </a:t>
            </a: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file contains the user information like </a:t>
            </a:r>
            <a:r>
              <a:rPr lang="en-US" dirty="0" smtClean="0"/>
              <a:t>username, password</a:t>
            </a:r>
            <a:r>
              <a:rPr lang="en-US" dirty="0"/>
              <a:t>, user home directory etc.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See </a:t>
            </a:r>
            <a:r>
              <a:rPr lang="en-US" dirty="0"/>
              <a:t>the below content. This contains username and user’s home directory.</a:t>
            </a: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/>
              <a:t>uuidd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/>
              <a:t>dnsmasq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/>
              <a:t>landscape:/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/>
              <a:t>sshd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Here </a:t>
            </a:r>
            <a:r>
              <a:rPr lang="en-US" dirty="0"/>
              <a:t>the contents are separated with : (colon). So, to </a:t>
            </a:r>
            <a:r>
              <a:rPr lang="en-US" dirty="0" smtClean="0"/>
              <a:t>read the </a:t>
            </a:r>
            <a:r>
              <a:rPr lang="en-US" dirty="0"/>
              <a:t>attribute like user and user’s home </a:t>
            </a:r>
            <a:r>
              <a:rPr lang="en-US" dirty="0" smtClean="0"/>
              <a:t>directory independently </a:t>
            </a:r>
            <a:r>
              <a:rPr lang="en-US" dirty="0"/>
              <a:t>we have to use File Separator.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To </a:t>
            </a:r>
            <a:r>
              <a:rPr lang="en-US" dirty="0"/>
              <a:t>do so we need to use IFS = Internal Field Separator. </a:t>
            </a:r>
            <a:r>
              <a:rPr lang="en-US" dirty="0" smtClean="0"/>
              <a:t>It basically </a:t>
            </a:r>
            <a:r>
              <a:rPr lang="en-US" dirty="0"/>
              <a:t>separates word with a separator.</a:t>
            </a:r>
          </a:p>
        </p:txBody>
      </p:sp>
    </p:spTree>
    <p:extLst>
      <p:ext uri="{BB962C8B-B14F-4D97-AF65-F5344CB8AC3E}">
        <p14:creationId xmlns:p14="http://schemas.microsoft.com/office/powerpoint/2010/main" val="23802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IFS=‘:’ read username 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$username $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</a:t>
            </a:r>
            <a:r>
              <a:rPr lang="en-US" dirty="0" smtClean="0"/>
              <a:t>filename</a:t>
            </a:r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dirty="0" smtClean="0"/>
          </a:p>
          <a:p>
            <a:pPr marL="0" indent="0">
              <a:spcBef>
                <a:spcPts val="1000"/>
              </a:spcBef>
              <a:buNone/>
            </a:pPr>
            <a:endParaRPr lang="en-US" sz="1900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-US" sz="1900" dirty="0" smtClean="0"/>
              <a:t>        Output </a:t>
            </a:r>
            <a:r>
              <a:rPr lang="en-US" sz="1900" dirty="0"/>
              <a:t>of the above code.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reading n attribute we need to use n variables. As we are reading 2 </a:t>
            </a:r>
            <a:r>
              <a:rPr lang="en-US" dirty="0" smtClean="0"/>
              <a:t>attributes we </a:t>
            </a:r>
            <a:r>
              <a:rPr lang="en-US" dirty="0"/>
              <a:t>are using 2 variables.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895530"/>
            <a:ext cx="2630466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1226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149</TotalTime>
  <Words>312</Words>
  <Application>Microsoft Office PowerPoint</Application>
  <PresentationFormat>On-screen Show (4:3)</PresentationFormat>
  <Paragraphs>91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LAB 11</vt:lpstr>
      <vt:lpstr>Lecture Outline</vt:lpstr>
      <vt:lpstr>Array</vt:lpstr>
      <vt:lpstr>Array (cont’d)</vt:lpstr>
      <vt:lpstr>File Parsing from Shell Script </vt:lpstr>
      <vt:lpstr>Syntax</vt:lpstr>
      <vt:lpstr>File Parsing With Separator </vt:lpstr>
      <vt:lpstr>Example</vt:lpstr>
      <vt:lpstr>Syntax</vt:lpstr>
      <vt:lpstr>Checking file existence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25</cp:revision>
  <dcterms:created xsi:type="dcterms:W3CDTF">2018-12-10T17:20:29Z</dcterms:created>
  <dcterms:modified xsi:type="dcterms:W3CDTF">2020-04-28T18:23:28Z</dcterms:modified>
</cp:coreProperties>
</file>