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69" r:id="rId6"/>
    <p:sldId id="268" r:id="rId7"/>
    <p:sldId id="270" r:id="rId8"/>
    <p:sldId id="271" r:id="rId9"/>
    <p:sldId id="272" r:id="rId10"/>
    <p:sldId id="27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B8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LAB12 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2209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18426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70" y="2079237"/>
            <a:ext cx="8473879" cy="439413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Write a function to find the Fibonacci series till nth term.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Write a function to find the max of two number and use the function in such a way to find the max of three number.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Write a function to find prime number.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To create a simple calculator write four function for addition, subtraction, multiplication, and division and show use of all the functions.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597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/>
              <a:t>Unix Shell Programming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Written by </a:t>
            </a:r>
            <a:r>
              <a:rPr lang="en-US" dirty="0" err="1" smtClean="0"/>
              <a:t>Yashavant</a:t>
            </a:r>
            <a:r>
              <a:rPr lang="en-US" dirty="0" smtClean="0"/>
              <a:t> P. </a:t>
            </a:r>
            <a:r>
              <a:rPr lang="en-US" dirty="0" err="1" smtClean="0"/>
              <a:t>Kanetkar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284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Function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Advantages of Functions in Shell </a:t>
            </a:r>
            <a:r>
              <a:rPr lang="en-US" sz="2400" dirty="0" smtClean="0">
                <a:solidFill>
                  <a:schemeClr val="tx1"/>
                </a:solidFill>
              </a:rPr>
              <a:t>Script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Syntax of Functions in Shell </a:t>
            </a:r>
            <a:r>
              <a:rPr lang="en-US" sz="2400" dirty="0" smtClean="0">
                <a:solidFill>
                  <a:schemeClr val="tx1"/>
                </a:solidFill>
              </a:rPr>
              <a:t>Script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Passing Parameters on </a:t>
            </a:r>
            <a:r>
              <a:rPr lang="en-US" sz="2400" dirty="0" smtClean="0">
                <a:solidFill>
                  <a:schemeClr val="tx1"/>
                </a:solidFill>
              </a:rPr>
              <a:t>function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Function Return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70553"/>
            <a:ext cx="8574087" cy="4392461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dirty="0"/>
              <a:t>A function is a group of commands that are assigned a name that acts like a handle to that group of commands. To execute this group of commands defined in the function, you simply call the function by the name you provided.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/>
              <a:t>There will be cases where you need to execute a block of code that achieves a specific procedure several times in different places in your shell script. Shell functions are like subroutines, procedures, and functions in other programming languages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1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Advantages of Functions in Shell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70553"/>
            <a:ext cx="8574087" cy="4392461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It </a:t>
            </a:r>
            <a:r>
              <a:rPr lang="en-US" dirty="0"/>
              <a:t>helps us to reuse the code.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Improve </a:t>
            </a:r>
            <a:r>
              <a:rPr lang="en-US" dirty="0"/>
              <a:t>the readability of the program.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Efficient </a:t>
            </a:r>
            <a:r>
              <a:rPr lang="en-US" dirty="0"/>
              <a:t>use of variables inside the program.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Allows </a:t>
            </a:r>
            <a:r>
              <a:rPr lang="en-US" dirty="0"/>
              <a:t>us to test the program part by part.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Displays </a:t>
            </a:r>
            <a:r>
              <a:rPr lang="en-US" dirty="0"/>
              <a:t>program as a bunch of sub-steps.</a:t>
            </a:r>
          </a:p>
        </p:txBody>
      </p:sp>
    </p:spTree>
    <p:extLst>
      <p:ext uri="{BB962C8B-B14F-4D97-AF65-F5344CB8AC3E}">
        <p14:creationId xmlns:p14="http://schemas.microsoft.com/office/powerpoint/2010/main" val="192505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Syntax of Functions in Shell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70553"/>
            <a:ext cx="8574087" cy="439246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b="1" dirty="0"/>
              <a:t>Syntax1: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function</a:t>
            </a:r>
            <a:r>
              <a:rPr lang="en-US" sz="2400" dirty="0" smtClean="0"/>
              <a:t> </a:t>
            </a:r>
            <a:r>
              <a:rPr lang="en-US" sz="2400" b="1" dirty="0" err="1">
                <a:solidFill>
                  <a:srgbClr val="006600"/>
                </a:solidFill>
              </a:rPr>
              <a:t>function_name</a:t>
            </a:r>
            <a:endParaRPr lang="en-US" sz="2400" b="1" dirty="0">
              <a:solidFill>
                <a:srgbClr val="006600"/>
              </a:solidFill>
            </a:endParaRPr>
          </a:p>
          <a:p>
            <a:pPr marL="457200" lvl="1" indent="0">
              <a:buNone/>
            </a:pP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B8507"/>
                </a:solidFill>
              </a:rPr>
              <a:t> ###set of commands</a:t>
            </a:r>
          </a:p>
          <a:p>
            <a:pPr marL="457200" lvl="1" indent="0">
              <a:buNone/>
            </a:pPr>
            <a:r>
              <a:rPr lang="en-US" dirty="0"/>
              <a:t> }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Syntax2:</a:t>
            </a:r>
          </a:p>
          <a:p>
            <a:pPr marL="460375" lvl="1" indent="0">
              <a:buNone/>
            </a:pPr>
            <a:r>
              <a:rPr lang="en-US" dirty="0"/>
              <a:t> </a:t>
            </a:r>
            <a:r>
              <a:rPr lang="en-US" sz="2400" b="1" dirty="0" err="1">
                <a:solidFill>
                  <a:srgbClr val="006600"/>
                </a:solidFill>
              </a:rPr>
              <a:t>function_name</a:t>
            </a:r>
            <a:r>
              <a:rPr lang="en-US" dirty="0"/>
              <a:t>()</a:t>
            </a:r>
          </a:p>
          <a:p>
            <a:pPr marL="460375" lvl="1" indent="0">
              <a:buNone/>
            </a:pPr>
            <a:r>
              <a:rPr lang="en-US" dirty="0"/>
              <a:t> {</a:t>
            </a:r>
          </a:p>
          <a:p>
            <a:pPr marL="460375" lvl="1" indent="0">
              <a:buNone/>
            </a:pPr>
            <a:r>
              <a:rPr lang="en-US" b="1" dirty="0">
                <a:solidFill>
                  <a:srgbClr val="CB8507"/>
                </a:solidFill>
              </a:rPr>
              <a:t> ####set of commands</a:t>
            </a:r>
          </a:p>
          <a:p>
            <a:pPr marL="460375" lvl="1" indent="0">
              <a:buNone/>
            </a:pPr>
            <a:r>
              <a:rPr lang="en-US" dirty="0"/>
              <a:t>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71584" y="2221282"/>
            <a:ext cx="439898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>
                <a:solidFill>
                  <a:srgbClr val="002060"/>
                </a:solidFill>
              </a:rPr>
              <a:t>function</a:t>
            </a:r>
            <a:r>
              <a:rPr lang="en-US" sz="2000" dirty="0"/>
              <a:t> is a key </a:t>
            </a:r>
            <a:r>
              <a:rPr lang="en-US" sz="2000" dirty="0" smtClean="0"/>
              <a:t>word </a:t>
            </a:r>
            <a:r>
              <a:rPr lang="en-US" sz="2000" dirty="0"/>
              <a:t>that declares the function definition.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 err="1">
                <a:solidFill>
                  <a:srgbClr val="006600"/>
                </a:solidFill>
              </a:rPr>
              <a:t>function_name</a:t>
            </a:r>
            <a:r>
              <a:rPr lang="en-US" dirty="0"/>
              <a:t> </a:t>
            </a:r>
            <a:r>
              <a:rPr lang="en-US" sz="2000" dirty="0"/>
              <a:t>is the name of the declared function.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 smtClean="0"/>
              <a:t>Curly </a:t>
            </a:r>
            <a:r>
              <a:rPr lang="en-US" sz="2000" dirty="0"/>
              <a:t>braces {} acts as delimiters that enclose the function’s code.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Set of commands are the code to be executed when the function is called.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 smtClean="0"/>
              <a:t>So</a:t>
            </a:r>
            <a:r>
              <a:rPr lang="en-US" sz="2000" dirty="0"/>
              <a:t>, a function is declared first, and then called when needed.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233796" y="1870552"/>
            <a:ext cx="1" cy="43924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12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Function Example-1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71" y="2079238"/>
            <a:ext cx="3849425" cy="281477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#!/</a:t>
            </a:r>
            <a:r>
              <a:rPr lang="en-US" dirty="0"/>
              <a:t>bin/bash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</a:t>
            </a:r>
            <a:r>
              <a:rPr lang="en-US" dirty="0" err="1"/>
              <a:t>myfunction</a:t>
            </a:r>
            <a:r>
              <a:rPr lang="en-US" dirty="0"/>
              <a:t>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echo “Oh! Actually, it works”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</a:t>
            </a:r>
            <a:r>
              <a:rPr lang="en-US" dirty="0" err="1" smtClean="0"/>
              <a:t>myfunction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1999" y="2216353"/>
            <a:ext cx="41711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After creating the function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myfunction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it was then invoked by calling its function name to our main routine. The main routine will be anywhere in our script that was not defined as part of our function.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309996" y="1870552"/>
            <a:ext cx="1" cy="43924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81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Function Example-1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71" y="2079238"/>
            <a:ext cx="3849425" cy="358252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#!/bin/bash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echo “For testing”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myfunction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/>
              <a:t>myfunction</a:t>
            </a:r>
            <a:r>
              <a:rPr lang="en-US" dirty="0"/>
              <a:t>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echo </a:t>
            </a:r>
            <a:r>
              <a:rPr lang="en-US" dirty="0"/>
              <a:t>“Oh! Actually, it works”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1999" y="2216353"/>
            <a:ext cx="41711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line 3 in the </a:t>
            </a:r>
            <a:r>
              <a:rPr lang="en-US" sz="2400" dirty="0" smtClean="0"/>
              <a:t>code </a:t>
            </a:r>
            <a:r>
              <a:rPr lang="en-US" sz="2400" dirty="0"/>
              <a:t>returns a command not found error. </a:t>
            </a:r>
            <a:r>
              <a:rPr lang="en-US" sz="2400" dirty="0" smtClean="0"/>
              <a:t>Because the </a:t>
            </a:r>
            <a:r>
              <a:rPr lang="en-US" sz="2400" dirty="0"/>
              <a:t>function only works if it is declared before your main routine. The interpreter will return an error if you have declared your function after your main routine.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233796" y="1870552"/>
            <a:ext cx="1" cy="43924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22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Passing Parameters 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31" y="2479739"/>
            <a:ext cx="3613875" cy="28034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#! </a:t>
            </a:r>
            <a:r>
              <a:rPr lang="en-US" sz="2000" dirty="0"/>
              <a:t>/bin/bash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err="1" smtClean="0"/>
              <a:t>myfunction</a:t>
            </a:r>
            <a:r>
              <a:rPr lang="en-US" sz="2000" dirty="0"/>
              <a:t>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{</a:t>
            </a: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echo </a:t>
            </a:r>
            <a:r>
              <a:rPr lang="en-US" sz="2000" dirty="0"/>
              <a:t>“First argument is as $</a:t>
            </a:r>
            <a:r>
              <a:rPr lang="en-US" sz="2000" dirty="0" smtClean="0"/>
              <a:t>1”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echo “Second argument is as $2”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err="1" smtClean="0"/>
              <a:t>myfunction</a:t>
            </a:r>
            <a:r>
              <a:rPr lang="en-US" sz="2000" dirty="0" smtClean="0"/>
              <a:t> </a:t>
            </a:r>
            <a:r>
              <a:rPr lang="en-US" sz="2000" dirty="0"/>
              <a:t>“Hello” “World”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284163" y="1771853"/>
            <a:ext cx="85740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You can pass parameters and process those data in bash function. The code </a:t>
            </a:r>
            <a:r>
              <a:rPr lang="en-US" sz="2000" dirty="0" smtClean="0"/>
              <a:t>shows </a:t>
            </a:r>
            <a:r>
              <a:rPr lang="en-US" sz="2000" dirty="0"/>
              <a:t>the procedure on how to pass </a:t>
            </a:r>
            <a:r>
              <a:rPr lang="en-US" sz="2000" dirty="0" smtClean="0"/>
              <a:t>parameters in </a:t>
            </a:r>
            <a:r>
              <a:rPr lang="en-US" sz="2000" dirty="0"/>
              <a:t>shell </a:t>
            </a:r>
            <a:r>
              <a:rPr lang="en-US" sz="2000" dirty="0" smtClean="0"/>
              <a:t>scripting</a:t>
            </a:r>
            <a:endParaRPr lang="en-US" sz="20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5230"/>
            <a:ext cx="184731" cy="36673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41689" y="2499970"/>
            <a:ext cx="5059643" cy="415498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6600"/>
                </a:solidFill>
              </a:rPr>
              <a:t>Let’s understand the </a:t>
            </a:r>
            <a:r>
              <a:rPr lang="en-US" sz="2400" b="1" dirty="0" smtClean="0">
                <a:solidFill>
                  <a:srgbClr val="006600"/>
                </a:solidFill>
              </a:rPr>
              <a:t>code:</a:t>
            </a:r>
            <a:endParaRPr lang="en-US" sz="2400" b="1" dirty="0">
              <a:solidFill>
                <a:srgbClr val="0066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000" b="1" dirty="0" smtClean="0"/>
              <a:t> </a:t>
            </a:r>
            <a:r>
              <a:rPr lang="en-US" sz="2000" dirty="0" smtClean="0"/>
              <a:t>We </a:t>
            </a:r>
            <a:r>
              <a:rPr lang="en-US" sz="2000" dirty="0"/>
              <a:t>added the values "Hello" and "World" after we called the </a:t>
            </a:r>
            <a:r>
              <a:rPr lang="en-US" sz="2000" dirty="0" err="1"/>
              <a:t>myfunction</a:t>
            </a:r>
            <a:r>
              <a:rPr lang="en-US" sz="2000" dirty="0"/>
              <a:t> 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sz="2000" b="1" dirty="0" smtClean="0"/>
              <a:t> </a:t>
            </a:r>
            <a:r>
              <a:rPr lang="en-US" sz="2000" dirty="0" smtClean="0"/>
              <a:t>Those </a:t>
            </a:r>
            <a:r>
              <a:rPr lang="en-US" sz="2000" dirty="0"/>
              <a:t>values are passed to the </a:t>
            </a:r>
            <a:r>
              <a:rPr lang="en-US" sz="2000" dirty="0" err="1"/>
              <a:t>myfunction</a:t>
            </a:r>
            <a:r>
              <a:rPr lang="en-US" sz="2000" dirty="0"/>
              <a:t> as parameters and stored in a local variable.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sz="2000" b="1" dirty="0" smtClean="0"/>
              <a:t> </a:t>
            </a:r>
            <a:r>
              <a:rPr lang="en-US" sz="2000" dirty="0" smtClean="0"/>
              <a:t>The </a:t>
            </a:r>
            <a:r>
              <a:rPr lang="en-US" sz="2000" dirty="0"/>
              <a:t>interpreter stores the passed values into predefined variables, which is named according to the sequence of passing the parameters, 1 as the starting name up to the order of passing.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sz="2000" b="1" dirty="0" smtClean="0"/>
              <a:t> </a:t>
            </a:r>
            <a:r>
              <a:rPr lang="en-US" sz="2000" dirty="0" smtClean="0"/>
              <a:t>Note </a:t>
            </a:r>
            <a:r>
              <a:rPr lang="en-US" sz="2000" dirty="0"/>
              <a:t>that the "Hello" </a:t>
            </a:r>
            <a:r>
              <a:rPr lang="en-US" sz="2000" dirty="0" smtClean="0"/>
              <a:t>world </a:t>
            </a:r>
            <a:r>
              <a:rPr lang="en-US" sz="2000" dirty="0"/>
              <a:t>is stored </a:t>
            </a:r>
            <a:r>
              <a:rPr lang="en-US" sz="2000" dirty="0" smtClean="0"/>
              <a:t>in the </a:t>
            </a:r>
            <a:r>
              <a:rPr lang="en-US" sz="2000" dirty="0"/>
              <a:t>variable 1 and value "World" is stored in variable 2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84731" y="5400585"/>
            <a:ext cx="3613875" cy="132343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Note: </a:t>
            </a:r>
            <a:r>
              <a:rPr lang="en-US" sz="1600" dirty="0"/>
              <a:t>The 1 and 2 in the above are local variables and thus, are not accessible to other parts of the script aside from the function where the parameters are being passed.</a:t>
            </a:r>
          </a:p>
        </p:txBody>
      </p:sp>
    </p:spTree>
    <p:extLst>
      <p:ext uri="{BB962C8B-B14F-4D97-AF65-F5344CB8AC3E}">
        <p14:creationId xmlns:p14="http://schemas.microsoft.com/office/powerpoint/2010/main" val="4229647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Function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71" y="2079237"/>
            <a:ext cx="3849425" cy="4394134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#!/bin/bash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add()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sum=$(($1+$2))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return $sum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read “operand1” op1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read “operand2” op2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add op1 op2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echo “Summation: ” $? 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1999" y="2216353"/>
            <a:ext cx="41711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function can </a:t>
            </a:r>
            <a:r>
              <a:rPr lang="en-US" sz="2400" dirty="0" smtClean="0"/>
              <a:t>return the </a:t>
            </a:r>
            <a:r>
              <a:rPr lang="en-US" sz="2400" dirty="0"/>
              <a:t>values of a function's local variable to the main routine by using the keyword return. The returned values are then stored to the default variable </a:t>
            </a:r>
            <a:r>
              <a:rPr lang="en-US" sz="2400" b="1" dirty="0" smtClean="0">
                <a:solidFill>
                  <a:srgbClr val="002060"/>
                </a:solidFill>
              </a:rPr>
              <a:t>$?</a:t>
            </a:r>
            <a:endParaRPr lang="en-US" sz="2400" b="1" dirty="0">
              <a:solidFill>
                <a:srgbClr val="00206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233796" y="1870552"/>
            <a:ext cx="1" cy="43924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50084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194</TotalTime>
  <Words>687</Words>
  <Application>Microsoft Office PowerPoint</Application>
  <PresentationFormat>On-screen Show (4:3)</PresentationFormat>
  <Paragraphs>97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Spectrum</vt:lpstr>
      <vt:lpstr>LAB12 </vt:lpstr>
      <vt:lpstr>Lecture Outline</vt:lpstr>
      <vt:lpstr>Function</vt:lpstr>
      <vt:lpstr>Advantages of Functions in Shell Script</vt:lpstr>
      <vt:lpstr>Syntax of Functions in Shell Script</vt:lpstr>
      <vt:lpstr>Function Example-1</vt:lpstr>
      <vt:lpstr>Function Example-1 (cont’d)</vt:lpstr>
      <vt:lpstr>Passing Parameters on function</vt:lpstr>
      <vt:lpstr>Function Return</vt:lpstr>
      <vt:lpstr>Practice Questions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47</cp:revision>
  <dcterms:created xsi:type="dcterms:W3CDTF">2018-12-10T17:20:29Z</dcterms:created>
  <dcterms:modified xsi:type="dcterms:W3CDTF">2020-04-28T18:23:55Z</dcterms:modified>
</cp:coreProperties>
</file>