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5" r:id="rId9"/>
    <p:sldId id="276" r:id="rId10"/>
    <p:sldId id="272" r:id="rId11"/>
    <p:sldId id="273" r:id="rId12"/>
    <p:sldId id="274" r:id="rId13"/>
    <p:sldId id="279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2 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0531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2E3E51-DF82-4465-846E-D2BB89E0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cp command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65D421-A2D6-44A5-A133-5DBC98FB1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cp</a:t>
            </a:r>
            <a:r>
              <a:rPr lang="en-US" dirty="0"/>
              <a:t> , You can copy files and directories with this command. Typical usage is like </a:t>
            </a:r>
            <a:r>
              <a:rPr lang="en-US" b="1" dirty="0"/>
              <a:t>cp </a:t>
            </a:r>
            <a:r>
              <a:rPr lang="en-US" b="1" dirty="0" err="1"/>
              <a:t>file_a</a:t>
            </a:r>
            <a:r>
              <a:rPr lang="en-US" b="1" dirty="0"/>
              <a:t> file_1_copy </a:t>
            </a:r>
            <a:r>
              <a:rPr lang="en-US" dirty="0"/>
              <a:t>or </a:t>
            </a:r>
            <a:r>
              <a:rPr lang="en-US" b="1" dirty="0"/>
              <a:t>cp </a:t>
            </a:r>
            <a:r>
              <a:rPr lang="en-US" b="1" dirty="0" err="1"/>
              <a:t>directory_a</a:t>
            </a:r>
            <a:r>
              <a:rPr lang="en-US" b="1" dirty="0"/>
              <a:t> </a:t>
            </a:r>
            <a:r>
              <a:rPr lang="en-US" b="1" dirty="0" err="1"/>
              <a:t>dir_a_copy</a:t>
            </a:r>
            <a:r>
              <a:rPr lang="en-US" b="1" dirty="0"/>
              <a:t> </a:t>
            </a:r>
            <a:endParaRPr lang="en-US" b="1" dirty="0" smtClean="0"/>
          </a:p>
          <a:p>
            <a:pPr marL="803275" lvl="1" indent="-342900">
              <a:buFont typeface="Wingdings" pitchFamily="2" charset="2"/>
              <a:buChar char="q"/>
            </a:pPr>
            <a:r>
              <a:rPr lang="en-US" sz="2400" b="1" dirty="0"/>
              <a:t>Syntax</a:t>
            </a:r>
            <a:r>
              <a:rPr lang="en-US" sz="2400" dirty="0"/>
              <a:t>: $ </a:t>
            </a:r>
            <a:r>
              <a:rPr lang="en-US" sz="2400" dirty="0" err="1"/>
              <a:t>cp</a:t>
            </a:r>
            <a:r>
              <a:rPr lang="en-US" sz="2400" dirty="0"/>
              <a:t> source destination</a:t>
            </a:r>
            <a:br>
              <a:rPr lang="en-US" sz="2400" dirty="0"/>
            </a:br>
            <a:r>
              <a:rPr lang="en-US" sz="2400" b="1" dirty="0"/>
              <a:t>Example</a:t>
            </a:r>
            <a:r>
              <a:rPr lang="en-US" sz="2400" dirty="0"/>
              <a:t>: $ </a:t>
            </a:r>
            <a:r>
              <a:rPr lang="en-US" sz="2400" dirty="0" err="1"/>
              <a:t>cp</a:t>
            </a:r>
            <a:r>
              <a:rPr lang="en-US" sz="2400" dirty="0"/>
              <a:t> ex1 </a:t>
            </a:r>
            <a:r>
              <a:rPr lang="en-US" sz="2400" dirty="0" smtClean="0"/>
              <a:t>ex2</a:t>
            </a: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Also don't forget to use proper path when you're coping something to different location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6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8D3A87-D786-457C-BD4F-C3FFCE78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mv command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311AE9B-B2E8-4B22-9785-5800820D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07923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The mv command is used to move or rename directories and files.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To rename a file use </a:t>
            </a:r>
            <a:r>
              <a:rPr lang="en-US" b="1" dirty="0"/>
              <a:t>mv </a:t>
            </a:r>
            <a:r>
              <a:rPr lang="en-US" b="1" dirty="0" err="1"/>
              <a:t>old_name</a:t>
            </a:r>
            <a:r>
              <a:rPr lang="en-US" b="1" dirty="0"/>
              <a:t> </a:t>
            </a:r>
            <a:r>
              <a:rPr lang="en-US" b="1" dirty="0" err="1" smtClean="0"/>
              <a:t>new_name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Syntax</a:t>
            </a:r>
            <a:r>
              <a:rPr lang="en-US" dirty="0"/>
              <a:t>: $ mv </a:t>
            </a:r>
            <a:r>
              <a:rPr lang="en-US" dirty="0" err="1"/>
              <a:t>oldfile</a:t>
            </a:r>
            <a:r>
              <a:rPr lang="en-US" dirty="0"/>
              <a:t> </a:t>
            </a:r>
            <a:r>
              <a:rPr lang="en-US" dirty="0" err="1"/>
              <a:t>newfile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Example</a:t>
            </a:r>
            <a:r>
              <a:rPr lang="en-US" dirty="0"/>
              <a:t>: $ mv ex1 ex3 </a:t>
            </a:r>
            <a:br>
              <a:rPr lang="en-US" dirty="0"/>
            </a:br>
            <a:endParaRPr lang="en-US" dirty="0"/>
          </a:p>
          <a:p>
            <a:pPr>
              <a:buFont typeface="Wingdings" pitchFamily="2" charset="2"/>
              <a:buChar char="q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181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51DF1C-BE43-42DD-AD78-2A8E7DE5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rm command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FFA3A1-AC22-4E32-A30B-3E14CF55D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20449"/>
            <a:ext cx="8574087" cy="436740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rm command is used to remove files or </a:t>
            </a:r>
            <a:r>
              <a:rPr lang="en-US" dirty="0" smtClean="0"/>
              <a:t>directory.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To delete a file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Syntax: $ </a:t>
            </a:r>
            <a:r>
              <a:rPr lang="en-US" dirty="0" err="1"/>
              <a:t>rm</a:t>
            </a:r>
            <a:r>
              <a:rPr lang="en-US" dirty="0"/>
              <a:t> filename</a:t>
            </a:r>
            <a:br>
              <a:rPr lang="en-US" dirty="0"/>
            </a:br>
            <a:r>
              <a:rPr lang="en-US" dirty="0"/>
              <a:t>Example: $ </a:t>
            </a:r>
            <a:r>
              <a:rPr lang="en-US" dirty="0" err="1"/>
              <a:t>rm</a:t>
            </a:r>
            <a:r>
              <a:rPr lang="en-US" dirty="0"/>
              <a:t> ex1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To delete all files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Syntax: $ </a:t>
            </a:r>
            <a:r>
              <a:rPr lang="en-US" dirty="0" err="1"/>
              <a:t>rm</a:t>
            </a:r>
            <a:r>
              <a:rPr lang="en-US" dirty="0"/>
              <a:t> *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b="1" dirty="0" err="1" smtClean="0"/>
              <a:t>rm</a:t>
            </a:r>
            <a:r>
              <a:rPr lang="en-US" b="1" dirty="0" smtClean="0"/>
              <a:t> </a:t>
            </a:r>
            <a:r>
              <a:rPr lang="en-US" b="1" dirty="0"/>
              <a:t>-r /</a:t>
            </a:r>
            <a:r>
              <a:rPr lang="en-US" b="1" dirty="0" err="1"/>
              <a:t>tmp</a:t>
            </a:r>
            <a:r>
              <a:rPr lang="en-US" b="1" dirty="0"/>
              <a:t>/backup </a:t>
            </a:r>
            <a:r>
              <a:rPr lang="en-US" dirty="0"/>
              <a:t>to remove everything that folder.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Of course you've to be careful before </a:t>
            </a:r>
            <a:r>
              <a:rPr lang="en-US" dirty="0" smtClean="0"/>
              <a:t>removing anything.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5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4E369D-C24F-41EE-A9B6-749B8EA7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/>
              <a:t>Create, change and remove a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4A4362-55D6-463C-B74A-768C0F4E0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32975"/>
            <a:ext cx="8574087" cy="463709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To create a directory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Syntax: $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dirname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b="1" dirty="0"/>
              <a:t>To change the name of the directory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Syntax: $ cd </a:t>
            </a:r>
            <a:r>
              <a:rPr lang="en-US" dirty="0" err="1"/>
              <a:t>dirname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b="1" dirty="0"/>
              <a:t>To remove the directory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Syntax: $ </a:t>
            </a:r>
            <a:r>
              <a:rPr lang="en-US" dirty="0" err="1"/>
              <a:t>rmdir</a:t>
            </a:r>
            <a:r>
              <a:rPr lang="en-US" dirty="0"/>
              <a:t> </a:t>
            </a:r>
            <a:r>
              <a:rPr lang="en-US" dirty="0" err="1"/>
              <a:t>dirname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Example: $ </a:t>
            </a:r>
            <a:r>
              <a:rPr lang="en-US" dirty="0" err="1"/>
              <a:t>rmdir</a:t>
            </a:r>
            <a:r>
              <a:rPr lang="en-US" dirty="0"/>
              <a:t> flower </a:t>
            </a:r>
            <a:endParaRPr lang="en-US" dirty="0" smtClean="0"/>
          </a:p>
          <a:p>
            <a:pPr lvl="0">
              <a:buFont typeface="Wingdings" pitchFamily="2" charset="2"/>
              <a:buChar char="q"/>
            </a:pPr>
            <a:r>
              <a:rPr lang="en-US" b="1" dirty="0" smtClean="0"/>
              <a:t>To delete </a:t>
            </a:r>
            <a:r>
              <a:rPr lang="en-US" b="1" dirty="0"/>
              <a:t>all </a:t>
            </a:r>
            <a:r>
              <a:rPr lang="en-US" b="1" dirty="0" smtClean="0"/>
              <a:t>directories </a:t>
            </a:r>
            <a:r>
              <a:rPr lang="en-US" altLang="en-US" dirty="0">
                <a:solidFill>
                  <a:srgbClr val="212529"/>
                </a:solidFill>
                <a:latin typeface="montserrat"/>
              </a:rPr>
              <a:t>The </a:t>
            </a:r>
            <a:r>
              <a:rPr lang="en-US" altLang="en-US" dirty="0">
                <a:solidFill>
                  <a:srgbClr val="212529"/>
                </a:solidFill>
                <a:latin typeface="Inconsolata"/>
              </a:rPr>
              <a:t>-p</a:t>
            </a:r>
            <a:r>
              <a:rPr lang="en-US" altLang="en-US" dirty="0">
                <a:solidFill>
                  <a:srgbClr val="212529"/>
                </a:solidFill>
                <a:latin typeface="montserrat"/>
              </a:rPr>
              <a:t> option can delete directory and </a:t>
            </a:r>
            <a:r>
              <a:rPr lang="en-US" altLang="en-US" dirty="0" smtClean="0">
                <a:solidFill>
                  <a:srgbClr val="212529"/>
                </a:solidFill>
                <a:latin typeface="montserrat"/>
              </a:rPr>
              <a:t>its subdirectories/sub-folders</a:t>
            </a:r>
            <a:r>
              <a:rPr lang="en-US" altLang="en-US" dirty="0">
                <a:solidFill>
                  <a:srgbClr val="212529"/>
                </a:solidFill>
                <a:latin typeface="montserrat"/>
              </a:rPr>
              <a:t>:</a:t>
            </a:r>
            <a:r>
              <a:rPr lang="en-US" altLang="en-US" dirty="0">
                <a:solidFill>
                  <a:schemeClr val="tx1"/>
                </a:solidFill>
              </a:rPr>
              <a:t/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dirty="0"/>
              <a:t>Syntax: $ </a:t>
            </a:r>
            <a:r>
              <a:rPr lang="en-US" altLang="en-US" b="1" dirty="0" err="1" smtClean="0">
                <a:solidFill>
                  <a:srgbClr val="212529"/>
                </a:solidFill>
                <a:latin typeface="Inconsolata"/>
              </a:rPr>
              <a:t>rmdir</a:t>
            </a:r>
            <a:r>
              <a:rPr lang="en-US" altLang="en-US" b="1" dirty="0" smtClean="0">
                <a:solidFill>
                  <a:srgbClr val="212529"/>
                </a:solidFill>
                <a:latin typeface="Inconsolata"/>
              </a:rPr>
              <a:t> </a:t>
            </a:r>
            <a:r>
              <a:rPr lang="en-US" altLang="en-US" b="1" dirty="0">
                <a:solidFill>
                  <a:srgbClr val="212529"/>
                </a:solidFill>
                <a:latin typeface="Inconsolata"/>
              </a:rPr>
              <a:t>-p </a:t>
            </a:r>
            <a:r>
              <a:rPr lang="en-US" altLang="en-US" b="1" dirty="0" smtClean="0">
                <a:solidFill>
                  <a:srgbClr val="212529"/>
                </a:solidFill>
                <a:latin typeface="Inconsolata"/>
              </a:rPr>
              <a:t>dir1/dir2/dir3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8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</a:t>
            </a:r>
            <a:r>
              <a:rPr lang="en-US" dirty="0" err="1" smtClean="0"/>
              <a:t>Yashavant</a:t>
            </a:r>
            <a:r>
              <a:rPr lang="en-US" dirty="0" smtClean="0"/>
              <a:t> P. </a:t>
            </a:r>
            <a:r>
              <a:rPr lang="en-US" dirty="0" err="1" smtClean="0"/>
              <a:t>Kanetkar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at Command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dirty="0" smtClean="0">
                <a:solidFill>
                  <a:schemeClr val="tx1"/>
                </a:solidFill>
              </a:rPr>
              <a:t>idden Files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howing Contents of a File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dirty="0" smtClean="0">
                <a:solidFill>
                  <a:schemeClr val="tx1"/>
                </a:solidFill>
              </a:rPr>
              <a:t>ow to Append Files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How to Concatenate Files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c</a:t>
            </a:r>
            <a:r>
              <a:rPr lang="en-US" sz="2400" dirty="0" err="1" smtClean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Command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mv Command</a:t>
            </a: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rm</a:t>
            </a:r>
            <a:r>
              <a:rPr lang="en-US" sz="2400" dirty="0" smtClean="0">
                <a:solidFill>
                  <a:schemeClr val="tx1"/>
                </a:solidFill>
              </a:rPr>
              <a:t> Command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67B953-582E-4AF8-A554-6A55F816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cat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632ECF-73F6-4C72-B3A8-08FB4679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67346"/>
            <a:ext cx="8574087" cy="415881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cat &gt; test.txt</a:t>
            </a:r>
          </a:p>
          <a:p>
            <a:pPr marL="0" indent="0">
              <a:buNone/>
            </a:pPr>
            <a:r>
              <a:rPr lang="en-US" dirty="0"/>
              <a:t>     This is a test.</a:t>
            </a:r>
          </a:p>
          <a:p>
            <a:pPr marL="0" indent="0">
              <a:buNone/>
            </a:pPr>
            <a:r>
              <a:rPr lang="en-US" dirty="0"/>
              <a:t>     I like Unix operating systems.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To save the changes press CTRL-d i.e. press and hold CTRL and press d. Create another text file called bar.txt as follows: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0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864EA-4356-407D-9909-0E9CED81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25D576D-9196-40E6-AA91-2F708F69CD5D}"/>
              </a:ext>
            </a:extLst>
          </p:cNvPr>
          <p:cNvSpPr/>
          <p:nvPr/>
        </p:nvSpPr>
        <p:spPr>
          <a:xfrm>
            <a:off x="1520536" y="2508267"/>
            <a:ext cx="6324600" cy="1841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78105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200"/>
              <a:tabLst>
                <a:tab pos="508635" algn="l"/>
              </a:tabLst>
            </a:pPr>
            <a:r>
              <a:rPr lang="en-US" sz="36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dir1, create a text file called ‘file1.txt’, with the text: this is my first text</a:t>
            </a:r>
            <a:r>
              <a:rPr lang="en-US" sz="3600" spc="-7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3600" spc="-1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2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699B99-0B02-4A69-8374-A09607EE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Hidden Files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9C7FA1-66DA-45E5-BF04-030C2979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42654"/>
            <a:ext cx="8574087" cy="4876801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special . and .. directories don’t show up when you do </a:t>
            </a:r>
            <a:r>
              <a:rPr lang="en-US" dirty="0" err="1" smtClean="0"/>
              <a:t>ls</a:t>
            </a:r>
            <a:r>
              <a:rPr lang="en-US" dirty="0" smtClean="0"/>
              <a:t>, they </a:t>
            </a:r>
            <a:r>
              <a:rPr lang="en-US" dirty="0"/>
              <a:t>are </a:t>
            </a:r>
            <a:r>
              <a:rPr lang="en-US" b="1" dirty="0"/>
              <a:t>hidden </a:t>
            </a:r>
            <a:r>
              <a:rPr lang="en-US" b="1" dirty="0" smtClean="0"/>
              <a:t>files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b="1" dirty="0" smtClean="0"/>
              <a:t>Similarly we have hidden files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Simple </a:t>
            </a:r>
            <a:r>
              <a:rPr lang="en-US" dirty="0"/>
              <a:t>rule: files whose names start with . are considered ‘hidden’</a:t>
            </a:r>
            <a:br>
              <a:rPr lang="en-US" dirty="0"/>
            </a:br>
            <a:r>
              <a:rPr lang="en-US" dirty="0" smtClean="0"/>
              <a:t>Make </a:t>
            </a:r>
            <a:r>
              <a:rPr lang="en-US" dirty="0"/>
              <a:t>ls display all files, even the hidden ones, by giving it the -a (all) option:</a:t>
            </a:r>
            <a:br>
              <a:rPr lang="en-US" dirty="0"/>
            </a:br>
            <a:r>
              <a:rPr lang="en-US" dirty="0"/>
              <a:t>$ </a:t>
            </a:r>
            <a:r>
              <a:rPr lang="en-US" b="1" dirty="0"/>
              <a:t>ls -a</a:t>
            </a:r>
            <a:br>
              <a:rPr lang="en-US" b="1" dirty="0"/>
            </a:br>
            <a:r>
              <a:rPr lang="en-US" dirty="0"/>
              <a:t>. .. .</a:t>
            </a:r>
            <a:r>
              <a:rPr lang="en-US" dirty="0" err="1"/>
              <a:t>bashrc</a:t>
            </a:r>
            <a:r>
              <a:rPr lang="en-US" dirty="0"/>
              <a:t> .profile </a:t>
            </a:r>
            <a:r>
              <a:rPr lang="en-US" dirty="0" smtClean="0"/>
              <a:t>report.doc</a:t>
            </a:r>
            <a:endParaRPr lang="en-US" dirty="0"/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 smtClean="0"/>
              <a:t>Hidden </a:t>
            </a:r>
            <a:r>
              <a:rPr lang="en-US" dirty="0"/>
              <a:t>files are often used for configuration </a:t>
            </a:r>
            <a:r>
              <a:rPr lang="en-US" dirty="0" smtClean="0"/>
              <a:t>files</a:t>
            </a:r>
            <a:endParaRPr lang="en-US" dirty="0"/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 smtClean="0"/>
              <a:t>Usually </a:t>
            </a:r>
            <a:r>
              <a:rPr lang="en-US" dirty="0"/>
              <a:t>found in a user’s home </a:t>
            </a:r>
            <a:r>
              <a:rPr lang="en-US" dirty="0" smtClean="0"/>
              <a:t>directory</a:t>
            </a:r>
            <a:endParaRPr lang="en-US" dirty="0"/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 smtClean="0"/>
              <a:t>You </a:t>
            </a:r>
            <a:r>
              <a:rPr lang="en-US" dirty="0"/>
              <a:t>can still read hidden files — they just don’t get listed by ls by default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6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AAF2D3-DCD6-421D-9A31-260FBA2B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/>
              <a:t>cat </a:t>
            </a:r>
            <a:r>
              <a:rPr lang="en-US" sz="4000" dirty="0" smtClean="0"/>
              <a:t>command to show content of a file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14BE24-4EB0-4ED5-A449-4FD6110EB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11928"/>
            <a:ext cx="8574087" cy="421423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It's used to print the contents of a file to the screen(</a:t>
            </a:r>
            <a:r>
              <a:rPr lang="en-US" dirty="0" err="1"/>
              <a:t>stdout</a:t>
            </a:r>
            <a:r>
              <a:rPr lang="en-US" dirty="0"/>
              <a:t> more precisely), really useful when you want to have a quick look on contents of a file.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As example, use </a:t>
            </a:r>
            <a:r>
              <a:rPr lang="en-US" b="1" dirty="0"/>
              <a:t>cat </a:t>
            </a:r>
            <a:r>
              <a:rPr lang="en-US" b="1" dirty="0" err="1"/>
              <a:t>a_text_file</a:t>
            </a:r>
            <a:r>
              <a:rPr lang="en-US" b="1" dirty="0"/>
              <a:t> </a:t>
            </a:r>
            <a:r>
              <a:rPr lang="en-US" dirty="0"/>
              <a:t>to get the inside contents of that file in your screen.</a:t>
            </a:r>
          </a:p>
        </p:txBody>
      </p:sp>
    </p:spTree>
    <p:extLst>
      <p:ext uri="{BB962C8B-B14F-4D97-AF65-F5344CB8AC3E}">
        <p14:creationId xmlns:p14="http://schemas.microsoft.com/office/powerpoint/2010/main" val="388643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67B953-582E-4AF8-A554-6A55F816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cat </a:t>
            </a:r>
            <a:r>
              <a:rPr lang="en-US" dirty="0" smtClean="0"/>
              <a:t>command to append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632ECF-73F6-4C72-B3A8-08FB4679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67346"/>
            <a:ext cx="8574087" cy="415881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Use the (&gt;&gt;) operator to append the contents of file1.txt to file2.txt :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cat file1.txt &gt;&gt; file2.txt</a:t>
            </a:r>
          </a:p>
        </p:txBody>
      </p:sp>
    </p:spTree>
    <p:extLst>
      <p:ext uri="{BB962C8B-B14F-4D97-AF65-F5344CB8AC3E}">
        <p14:creationId xmlns:p14="http://schemas.microsoft.com/office/powerpoint/2010/main" val="135561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18C38B-1E68-4868-AD10-1D238C54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53492"/>
            <a:ext cx="8574087" cy="417267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To create a file</a:t>
            </a:r>
            <a:br>
              <a:rPr lang="en-US" b="1" dirty="0"/>
            </a:br>
            <a:r>
              <a:rPr lang="en-US" dirty="0"/>
              <a:t>Syntax: $ cat&gt;filename</a:t>
            </a:r>
            <a:br>
              <a:rPr lang="en-US" dirty="0"/>
            </a:br>
            <a:r>
              <a:rPr lang="en-US" dirty="0"/>
              <a:t>Example: $ cat&gt;ex1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To view the content of the file</a:t>
            </a:r>
            <a:br>
              <a:rPr lang="en-US" b="1" dirty="0"/>
            </a:br>
            <a:r>
              <a:rPr lang="en-US" dirty="0"/>
              <a:t>Syntax: $ cat filename</a:t>
            </a:r>
            <a:br>
              <a:rPr lang="en-US" dirty="0"/>
            </a:br>
            <a:r>
              <a:rPr lang="en-US" dirty="0"/>
              <a:t>Example: $ cat ex1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To append some details with the existing details in the file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Syntax: $ cat&gt;&gt;filename</a:t>
            </a:r>
            <a:br>
              <a:rPr lang="en-US" dirty="0"/>
            </a:br>
            <a:r>
              <a:rPr lang="en-US" dirty="0"/>
              <a:t>Example: $ cat&gt;&gt;ex1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Create, View and Append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2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2E3B9E-2046-4CFA-A497-37BF7B63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Concatenate </a:t>
            </a:r>
            <a:r>
              <a:rPr lang="en-US" dirty="0"/>
              <a:t>multiple files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B21890-FA37-4C73-B3EC-5B3265275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53492"/>
            <a:ext cx="8574087" cy="417267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To concatenate multiple files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Syntax: $ cat file1 file2 &gt; file3</a:t>
            </a:r>
            <a:br>
              <a:rPr lang="en-US" dirty="0"/>
            </a:br>
            <a:r>
              <a:rPr lang="en-US" dirty="0"/>
              <a:t>Example: $ cat computer compiler&gt;world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7605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227</TotalTime>
  <Words>328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Spectrum</vt:lpstr>
      <vt:lpstr>LAB 2 </vt:lpstr>
      <vt:lpstr>Lecture Outline</vt:lpstr>
      <vt:lpstr>cat command</vt:lpstr>
      <vt:lpstr>Exercise</vt:lpstr>
      <vt:lpstr> Hidden Files  </vt:lpstr>
      <vt:lpstr>cat command to show content of a file</vt:lpstr>
      <vt:lpstr>cat command to append</vt:lpstr>
      <vt:lpstr>Create, View and Append file</vt:lpstr>
      <vt:lpstr> Concatenate multiple files  </vt:lpstr>
      <vt:lpstr> cp command </vt:lpstr>
      <vt:lpstr> mv command </vt:lpstr>
      <vt:lpstr> rm command </vt:lpstr>
      <vt:lpstr>Create, change and remove a directory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33</cp:revision>
  <dcterms:created xsi:type="dcterms:W3CDTF">2018-12-10T17:20:29Z</dcterms:created>
  <dcterms:modified xsi:type="dcterms:W3CDTF">2020-04-28T15:48:09Z</dcterms:modified>
</cp:coreProperties>
</file>