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man/1/s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4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9453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C4CF0-53F2-4537-B9EB-39E5DBFC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Cut Command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4F67DD-C6A0-4A53-A27C-AA0382E3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83392"/>
            <a:ext cx="8574087" cy="484495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The cut command enables you to extract a column of columns of information from a file. To specify the column that is to be extracted, we use the </a:t>
            </a:r>
            <a:r>
              <a:rPr lang="en-US" b="1" dirty="0"/>
              <a:t>-c</a:t>
            </a:r>
            <a:r>
              <a:rPr lang="en-US" dirty="0"/>
              <a:t> parameter. This is then followed by the column number. To extract more than one column, a comma separated list can be passed. Fields may also be specified by using the </a:t>
            </a:r>
            <a:r>
              <a:rPr lang="en-US" b="1" dirty="0"/>
              <a:t>-f</a:t>
            </a:r>
            <a:r>
              <a:rPr lang="en-US" dirty="0"/>
              <a:t>. A delimiter may also be specified with the </a:t>
            </a:r>
            <a:r>
              <a:rPr lang="en-US" b="1" dirty="0"/>
              <a:t>-d</a:t>
            </a:r>
            <a:r>
              <a:rPr lang="en-US" dirty="0"/>
              <a:t> parameter. The default delimiter is the tab character unless specified.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cat &gt;cutfile.txt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harry,25,16200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gill,46,17500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bill,45,20000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john,43,100000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barry,27,42000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paul,18,26500</a:t>
            </a:r>
          </a:p>
          <a:p>
            <a:pPr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2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2FEDF-924B-4953-8F09-C72D2BD7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Cut </a:t>
            </a:r>
            <a:r>
              <a:rPr lang="en-US" dirty="0" smtClean="0"/>
              <a:t>Command </a:t>
            </a:r>
            <a:r>
              <a:rPr lang="en-US" altLang="en-US" sz="1600" dirty="0" smtClean="0">
                <a:solidFill>
                  <a:prstClr val="white"/>
                </a:solidFill>
              </a:rPr>
              <a:t>(</a:t>
            </a:r>
            <a:r>
              <a:rPr lang="en-US" altLang="en-US" sz="1600" dirty="0">
                <a:solidFill>
                  <a:prstClr val="white"/>
                </a:solidFill>
              </a:rPr>
              <a:t>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79B09B-2746-4ED5-97F8-D98E0985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69744"/>
            <a:ext cx="8574087" cy="42564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cut -d, -f 1,3 cutfile.txt</a:t>
            </a:r>
          </a:p>
          <a:p>
            <a:pPr marL="460375" lvl="1" indent="0">
              <a:buNone/>
            </a:pPr>
            <a:r>
              <a:rPr lang="en-US" sz="2400" dirty="0"/>
              <a:t>harry,16200</a:t>
            </a:r>
          </a:p>
          <a:p>
            <a:pPr marL="460375" lvl="1" indent="0">
              <a:buNone/>
            </a:pPr>
            <a:r>
              <a:rPr lang="en-US" sz="2400" dirty="0"/>
              <a:t>gill,17500</a:t>
            </a:r>
          </a:p>
          <a:p>
            <a:pPr marL="460375" lvl="1" indent="0">
              <a:buNone/>
            </a:pPr>
            <a:r>
              <a:rPr lang="en-US" sz="2400" dirty="0"/>
              <a:t>bill,20000</a:t>
            </a:r>
          </a:p>
          <a:p>
            <a:pPr marL="460375" lvl="1" indent="0">
              <a:buNone/>
            </a:pPr>
            <a:r>
              <a:rPr lang="en-US" sz="2400" dirty="0"/>
              <a:t>john,100000</a:t>
            </a:r>
          </a:p>
          <a:p>
            <a:pPr marL="460375" lvl="1" indent="0">
              <a:buNone/>
            </a:pPr>
            <a:r>
              <a:rPr lang="en-US" sz="2400" dirty="0"/>
              <a:t>barry,42000</a:t>
            </a:r>
          </a:p>
          <a:p>
            <a:pPr marL="460375" lvl="1" indent="0">
              <a:buNone/>
            </a:pPr>
            <a:r>
              <a:rPr lang="en-US" sz="2400" dirty="0"/>
              <a:t>paul,26500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5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73621D-AF06-46EA-8173-BFF0D6A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5E5D6A-AEAA-49A9-B16D-E47ABE50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4334"/>
            <a:ext cx="8574087" cy="420182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cut -c 1-4 cutfile.txt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cutting the first 4 letters from the file "cutfile.txt".</a:t>
            </a:r>
          </a:p>
        </p:txBody>
      </p:sp>
    </p:spTree>
    <p:extLst>
      <p:ext uri="{BB962C8B-B14F-4D97-AF65-F5344CB8AC3E}">
        <p14:creationId xmlns:p14="http://schemas.microsoft.com/office/powerpoint/2010/main" val="34571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73621D-AF06-46EA-8173-BFF0D6A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Paste Command Examples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F05BD45F-3A24-42CB-BCFB-8ADAA03F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69827"/>
            <a:ext cx="8574087" cy="4717576"/>
          </a:xfrm>
        </p:spPr>
        <p:txBody>
          <a:bodyPr>
            <a:normAutofit fontScale="77500" lnSpcReduction="20000"/>
          </a:bodyPr>
          <a:lstStyle/>
          <a:p>
            <a:pPr fontAlgn="base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900" dirty="0"/>
              <a:t>The paste command is useful for merging files together. The first line of each file is joined separated by a Tab character. It is possible to specify a different delimiter with the </a:t>
            </a:r>
            <a:r>
              <a:rPr lang="en-US" sz="2900" b="1" dirty="0"/>
              <a:t>-d</a:t>
            </a:r>
            <a:r>
              <a:rPr lang="en-US" sz="2900" dirty="0"/>
              <a:t> parameter.</a:t>
            </a:r>
            <a:br>
              <a:rPr lang="en-US" sz="2900" dirty="0"/>
            </a:br>
            <a:endParaRPr lang="en-US" sz="2900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900" dirty="0"/>
              <a:t>Cat &gt; pastefile1.txt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One’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Two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Three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Cat&gt;pastefile2.txt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Four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Five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Six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b="1" dirty="0"/>
              <a:t>paste pastefile1.txt </a:t>
            </a:r>
            <a:r>
              <a:rPr lang="en-US" b="1" dirty="0" smtClean="0"/>
              <a:t>pastefile2.txt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</a:t>
            </a:r>
            <a:r>
              <a:rPr lang="en-US" dirty="0" err="1" smtClean="0"/>
              <a:t>Yashavant</a:t>
            </a:r>
            <a:r>
              <a:rPr lang="en-US" dirty="0" smtClean="0"/>
              <a:t> P. </a:t>
            </a:r>
            <a:r>
              <a:rPr lang="en-US" dirty="0" err="1" smtClean="0"/>
              <a:t>Kanetkar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an and help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ount words, lines and bytes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ine Number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ort Command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head Command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tail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ut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aste Command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9C56A7-220A-4B3B-AE8A-5D22E87C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 and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ED58F-529A-401D-9285-921B62DB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9008"/>
            <a:ext cx="8574088" cy="419715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 man &amp; --help</a:t>
            </a:r>
            <a:r>
              <a:rPr lang="en-US" dirty="0"/>
              <a:t> — To know more about a command and how to use it, use the </a:t>
            </a:r>
            <a:r>
              <a:rPr lang="en-US" b="1" dirty="0"/>
              <a:t>man</a:t>
            </a:r>
            <a:r>
              <a:rPr lang="en-US" dirty="0"/>
              <a:t> command. It shows the manual pages of the command. For example, “</a:t>
            </a:r>
            <a:r>
              <a:rPr lang="en-US" b="1" dirty="0"/>
              <a:t>man cd</a:t>
            </a:r>
            <a:r>
              <a:rPr lang="en-US" dirty="0"/>
              <a:t>” shows the manual pages of the </a:t>
            </a:r>
            <a:r>
              <a:rPr lang="en-US" b="1" dirty="0"/>
              <a:t>cd </a:t>
            </a:r>
            <a:r>
              <a:rPr lang="en-US" dirty="0"/>
              <a:t>command. Typing in the command name and the argument helps it show which ways the command can be used (e.g., </a:t>
            </a:r>
            <a:r>
              <a:rPr lang="en-US" b="1" dirty="0"/>
              <a:t>cd –help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9265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653C28-D879-4A12-A63A-43171EEE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Count words, lines and bytes (</a:t>
            </a:r>
            <a:r>
              <a:rPr lang="en-US" dirty="0" err="1"/>
              <a:t>wc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1C898F-5C3B-4ACB-8A32-C72D74EB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i. To </a:t>
            </a:r>
            <a:r>
              <a:rPr lang="en-US" dirty="0"/>
              <a:t>show number of words, lines and </a:t>
            </a:r>
            <a:r>
              <a:rPr lang="en-US" dirty="0" smtClean="0"/>
              <a:t>bytes</a:t>
            </a:r>
          </a:p>
          <a:p>
            <a:pPr marL="0" indent="0">
              <a:lnSpc>
                <a:spcPct val="160000"/>
              </a:lnSpc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Syntax</a:t>
            </a:r>
            <a:r>
              <a:rPr lang="en-US" dirty="0"/>
              <a:t>: </a:t>
            </a:r>
            <a:r>
              <a:rPr lang="en-US" dirty="0" err="1"/>
              <a:t>wc</a:t>
            </a:r>
            <a:r>
              <a:rPr lang="en-US" dirty="0"/>
              <a:t> </a:t>
            </a:r>
            <a:r>
              <a:rPr lang="en-US" dirty="0" smtClean="0"/>
              <a:t>filename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ii. To display the number of characters in a </a:t>
            </a:r>
            <a:r>
              <a:rPr lang="en-US" dirty="0" smtClean="0"/>
              <a:t>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</a:t>
            </a:r>
            <a:r>
              <a:rPr lang="en-US" dirty="0"/>
              <a:t>: $ </a:t>
            </a:r>
            <a:r>
              <a:rPr lang="en-US" dirty="0" err="1"/>
              <a:t>wc</a:t>
            </a:r>
            <a:r>
              <a:rPr lang="en-US" dirty="0"/>
              <a:t> –c filename</a:t>
            </a:r>
          </a:p>
          <a:p>
            <a:pPr marL="0" indent="0">
              <a:buNone/>
            </a:pPr>
            <a:r>
              <a:rPr lang="en-US" dirty="0" smtClean="0"/>
              <a:t>	Example</a:t>
            </a:r>
            <a:r>
              <a:rPr lang="en-US" dirty="0"/>
              <a:t>: $ </a:t>
            </a:r>
            <a:r>
              <a:rPr lang="en-US" dirty="0" err="1"/>
              <a:t>wc</a:t>
            </a:r>
            <a:r>
              <a:rPr lang="en-US" dirty="0"/>
              <a:t> –c ex1</a:t>
            </a:r>
          </a:p>
          <a:p>
            <a:pPr marL="0" indent="0">
              <a:buNone/>
            </a:pPr>
            <a:r>
              <a:rPr lang="en-US" dirty="0"/>
              <a:t>iii. To display the number of lines</a:t>
            </a:r>
          </a:p>
          <a:p>
            <a:pPr marL="0" indent="0">
              <a:buNone/>
            </a:pPr>
            <a:r>
              <a:rPr lang="en-US" dirty="0" smtClean="0"/>
              <a:t>	Syntax</a:t>
            </a:r>
            <a:r>
              <a:rPr lang="en-US" dirty="0"/>
              <a:t>: $ </a:t>
            </a:r>
            <a:r>
              <a:rPr lang="en-US" dirty="0" err="1"/>
              <a:t>wc</a:t>
            </a:r>
            <a:r>
              <a:rPr lang="en-US" dirty="0"/>
              <a:t> –l </a:t>
            </a:r>
            <a:r>
              <a:rPr lang="en-US" dirty="0" smtClean="0"/>
              <a:t>filename</a:t>
            </a:r>
          </a:p>
          <a:p>
            <a:pPr marL="0" indent="0">
              <a:buNone/>
            </a:pPr>
            <a:r>
              <a:rPr lang="en-US" dirty="0" smtClean="0"/>
              <a:t>	Example</a:t>
            </a:r>
            <a:r>
              <a:rPr lang="en-US" dirty="0"/>
              <a:t>: $ </a:t>
            </a:r>
            <a:r>
              <a:rPr lang="en-US" dirty="0" err="1"/>
              <a:t>wc</a:t>
            </a:r>
            <a:r>
              <a:rPr lang="en-US" dirty="0"/>
              <a:t> –l ex3 </a:t>
            </a:r>
          </a:p>
        </p:txBody>
      </p:sp>
    </p:spTree>
    <p:extLst>
      <p:ext uri="{BB962C8B-B14F-4D97-AF65-F5344CB8AC3E}">
        <p14:creationId xmlns:p14="http://schemas.microsoft.com/office/powerpoint/2010/main" val="302161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653C28-D879-4A12-A63A-43171EEE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Line 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1C898F-5C3B-4ACB-8A32-C72D74EB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i. To display number of lines with numbers</a:t>
            </a:r>
          </a:p>
          <a:p>
            <a:pPr marL="0" indent="0">
              <a:buNone/>
            </a:pPr>
            <a:r>
              <a:rPr lang="en-US" dirty="0" smtClean="0"/>
              <a:t>	Syntax</a:t>
            </a:r>
            <a:r>
              <a:rPr lang="en-US" dirty="0"/>
              <a:t>: $ </a:t>
            </a:r>
            <a:r>
              <a:rPr lang="en-US" dirty="0" err="1"/>
              <a:t>nl</a:t>
            </a:r>
            <a:r>
              <a:rPr lang="en-US" dirty="0"/>
              <a:t> filename</a:t>
            </a:r>
          </a:p>
          <a:p>
            <a:pPr marL="0" indent="0">
              <a:buNone/>
            </a:pPr>
            <a:r>
              <a:rPr lang="en-US" dirty="0" smtClean="0"/>
              <a:t>	Example</a:t>
            </a:r>
            <a:r>
              <a:rPr lang="en-US" dirty="0"/>
              <a:t>: $ </a:t>
            </a:r>
            <a:r>
              <a:rPr lang="en-US" dirty="0" err="1"/>
              <a:t>nl</a:t>
            </a:r>
            <a:r>
              <a:rPr lang="en-US" dirty="0"/>
              <a:t> ex1</a:t>
            </a:r>
          </a:p>
          <a:p>
            <a:pPr marL="0" indent="0">
              <a:buNone/>
            </a:pPr>
            <a:r>
              <a:rPr lang="en-US" dirty="0"/>
              <a:t>ii. To increment the line number by 5</a:t>
            </a:r>
          </a:p>
          <a:p>
            <a:pPr marL="0" indent="0">
              <a:buNone/>
            </a:pPr>
            <a:r>
              <a:rPr lang="en-US" dirty="0" smtClean="0"/>
              <a:t>	Syntax</a:t>
            </a:r>
            <a:r>
              <a:rPr lang="en-US" dirty="0"/>
              <a:t>: $ </a:t>
            </a:r>
            <a:r>
              <a:rPr lang="en-US" dirty="0" err="1"/>
              <a:t>nl</a:t>
            </a:r>
            <a:r>
              <a:rPr lang="en-US" dirty="0"/>
              <a:t> –i5 filename</a:t>
            </a:r>
          </a:p>
          <a:p>
            <a:pPr marL="0" indent="0">
              <a:buNone/>
            </a:pPr>
            <a:r>
              <a:rPr lang="en-US" dirty="0" smtClean="0"/>
              <a:t>	Example</a:t>
            </a:r>
            <a:r>
              <a:rPr lang="en-US" dirty="0"/>
              <a:t>: $ </a:t>
            </a:r>
            <a:r>
              <a:rPr lang="en-US" dirty="0" err="1"/>
              <a:t>nl</a:t>
            </a:r>
            <a:r>
              <a:rPr lang="en-US" dirty="0"/>
              <a:t> –i5 ex3</a:t>
            </a:r>
          </a:p>
        </p:txBody>
      </p:sp>
    </p:spTree>
    <p:extLst>
      <p:ext uri="{BB962C8B-B14F-4D97-AF65-F5344CB8AC3E}">
        <p14:creationId xmlns:p14="http://schemas.microsoft.com/office/powerpoint/2010/main" val="300856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13789E-DF0B-42D1-9226-8EE0C1B9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Sort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7876BA-2BE5-4471-BEB9-C9B7857C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56095"/>
            <a:ext cx="8574087" cy="485860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command helps in sorting out the contents of a file alphabetically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i. To reverse and sort the content of file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Syntax</a:t>
            </a:r>
            <a:r>
              <a:rPr lang="en-US" dirty="0"/>
              <a:t>: $ sort –r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Example</a:t>
            </a:r>
            <a:r>
              <a:rPr lang="en-US" dirty="0"/>
              <a:t>: $ sort –r ex1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ii. To sort the content of the file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Syntax</a:t>
            </a:r>
            <a:r>
              <a:rPr lang="en-US" dirty="0"/>
              <a:t>: $ sort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Example</a:t>
            </a:r>
            <a:r>
              <a:rPr lang="en-US" dirty="0"/>
              <a:t>: $ sort ex1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iii. To sort and remove the duplicate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Syntax</a:t>
            </a:r>
            <a:r>
              <a:rPr lang="en-US" dirty="0"/>
              <a:t>: $ sort –u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Example</a:t>
            </a:r>
            <a:r>
              <a:rPr lang="en-US" dirty="0"/>
              <a:t>: $ sort –u ex1</a:t>
            </a:r>
          </a:p>
        </p:txBody>
      </p:sp>
    </p:spTree>
    <p:extLst>
      <p:ext uri="{BB962C8B-B14F-4D97-AF65-F5344CB8AC3E}">
        <p14:creationId xmlns:p14="http://schemas.microsoft.com/office/powerpoint/2010/main" val="322510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9BE38-F5FC-44D2-B51A-DC952051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331840-063D-48F2-843B-11F47827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69744"/>
            <a:ext cx="8574087" cy="4256420"/>
          </a:xfrm>
        </p:spPr>
        <p:txBody>
          <a:bodyPr/>
          <a:lstStyle/>
          <a:p>
            <a:pPr fontAlgn="base">
              <a:buFont typeface="Wingdings" pitchFamily="2" charset="2"/>
              <a:buChar char="q"/>
            </a:pPr>
            <a:r>
              <a:rPr lang="en-US" dirty="0"/>
              <a:t>The “</a:t>
            </a:r>
            <a:r>
              <a:rPr lang="en-US" b="1" dirty="0">
                <a:hlinkClick r:id="rId2"/>
              </a:rPr>
              <a:t>sort</a:t>
            </a:r>
            <a:r>
              <a:rPr lang="en-US" dirty="0"/>
              <a:t>” command on Solaris has a “</a:t>
            </a:r>
            <a:r>
              <a:rPr lang="en-US" b="1" dirty="0"/>
              <a:t>-k</a:t>
            </a:r>
            <a:r>
              <a:rPr lang="en-US" dirty="0"/>
              <a:t>” switch for sorting by a particular field. For example, “</a:t>
            </a:r>
            <a:r>
              <a:rPr lang="en-US" b="1" dirty="0"/>
              <a:t>sort -k 2</a:t>
            </a:r>
            <a:r>
              <a:rPr lang="en-US" dirty="0"/>
              <a:t>” will sort by the second field on each line of input. Parts of fields can be further specified with “</a:t>
            </a:r>
            <a:r>
              <a:rPr lang="en-US" b="1" dirty="0"/>
              <a:t>-k </a:t>
            </a:r>
            <a:r>
              <a:rPr lang="en-US" b="1" dirty="0" err="1"/>
              <a:t>n.m</a:t>
            </a:r>
            <a:r>
              <a:rPr lang="en-US" dirty="0"/>
              <a:t>“, says the man page.</a:t>
            </a:r>
          </a:p>
          <a:p>
            <a:pPr fontAlgn="base">
              <a:buFont typeface="Wingdings" pitchFamily="2" charset="2"/>
              <a:buChar char="q"/>
            </a:pPr>
            <a:r>
              <a:rPr lang="en-US" dirty="0"/>
              <a:t>For example, “</a:t>
            </a:r>
            <a:r>
              <a:rPr lang="en-US" b="1" dirty="0"/>
              <a:t>sort -k 2.3</a:t>
            </a:r>
            <a:r>
              <a:rPr lang="en-US" dirty="0"/>
              <a:t>” should sort by the second field, starting with the third character in that field. 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79EB29-17E2-444B-A7A7-FE67011C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</a:t>
            </a:r>
            <a:r>
              <a:rPr lang="en-US" dirty="0" smtClean="0"/>
              <a:t>ead 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85CA73-DACB-4DF9-969D-7A154614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91430"/>
            <a:ext cx="8574087" cy="42347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i. To </a:t>
            </a:r>
            <a:r>
              <a:rPr lang="en-US" dirty="0"/>
              <a:t>display first 10 lines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</a:t>
            </a:r>
            <a:r>
              <a:rPr lang="en-US" dirty="0"/>
              <a:t>: $ head filename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</a:t>
            </a:r>
            <a:r>
              <a:rPr lang="en-US" dirty="0"/>
              <a:t>. To display first 6 characters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</a:t>
            </a:r>
            <a:r>
              <a:rPr lang="en-US" dirty="0"/>
              <a:t>: $ head -6c filename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iii</a:t>
            </a:r>
            <a:r>
              <a:rPr lang="en-US" dirty="0"/>
              <a:t>. To display 5 lines from 2 files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</a:t>
            </a:r>
            <a:r>
              <a:rPr lang="en-US" dirty="0"/>
              <a:t>: $ head -5 file1 file2</a:t>
            </a:r>
          </a:p>
        </p:txBody>
      </p:sp>
    </p:spTree>
    <p:extLst>
      <p:ext uri="{BB962C8B-B14F-4D97-AF65-F5344CB8AC3E}">
        <p14:creationId xmlns:p14="http://schemas.microsoft.com/office/powerpoint/2010/main" val="254329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79EB29-17E2-444B-A7A7-FE67011C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</a:t>
            </a:r>
            <a:r>
              <a:rPr lang="en-US" dirty="0" smtClean="0"/>
              <a:t>ail 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85CA73-DACB-4DF9-969D-7A154614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91430"/>
            <a:ext cx="8574087" cy="423473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To display last 10 lines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</a:t>
            </a:r>
            <a:r>
              <a:rPr lang="en-US" dirty="0"/>
              <a:t>: $ tail filename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</a:t>
            </a:r>
            <a:r>
              <a:rPr lang="en-US" dirty="0"/>
              <a:t>: $ tail ex3</a:t>
            </a:r>
          </a:p>
        </p:txBody>
      </p:sp>
    </p:spTree>
    <p:extLst>
      <p:ext uri="{BB962C8B-B14F-4D97-AF65-F5344CB8AC3E}">
        <p14:creationId xmlns:p14="http://schemas.microsoft.com/office/powerpoint/2010/main" val="274818476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140</TotalTime>
  <Words>323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LAB 4</vt:lpstr>
      <vt:lpstr>Lecture Outline</vt:lpstr>
      <vt:lpstr>Man and help</vt:lpstr>
      <vt:lpstr> Count words, lines and bytes (wc)  </vt:lpstr>
      <vt:lpstr>Line Number</vt:lpstr>
      <vt:lpstr>Sort command</vt:lpstr>
      <vt:lpstr>Exercise</vt:lpstr>
      <vt:lpstr>head command</vt:lpstr>
      <vt:lpstr>tail command</vt:lpstr>
      <vt:lpstr> Cut Command </vt:lpstr>
      <vt:lpstr>Cut Command (cont’d)</vt:lpstr>
      <vt:lpstr>Exercise</vt:lpstr>
      <vt:lpstr>Paste Command Examples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23</cp:revision>
  <dcterms:created xsi:type="dcterms:W3CDTF">2018-12-10T17:20:29Z</dcterms:created>
  <dcterms:modified xsi:type="dcterms:W3CDTF">2020-04-28T18:21:21Z</dcterms:modified>
</cp:coreProperties>
</file>