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7 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2209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49987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Vi </a:t>
            </a:r>
            <a:r>
              <a:rPr lang="en-US" dirty="0" smtClean="0"/>
              <a:t>Commands </a:t>
            </a:r>
            <a:r>
              <a:rPr lang="en-US" dirty="0"/>
              <a:t>to cut, </a:t>
            </a:r>
            <a:r>
              <a:rPr lang="en-US" dirty="0" smtClean="0"/>
              <a:t>copy, </a:t>
            </a:r>
            <a:r>
              <a:rPr lang="en-US" dirty="0"/>
              <a:t>and paste</a:t>
            </a:r>
            <a:endParaRPr lang="en-US" sz="1800" b="1" dirty="0">
              <a:solidFill>
                <a:schemeClr val="bg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330632"/>
              </p:ext>
            </p:extLst>
          </p:nvPr>
        </p:nvGraphicFramePr>
        <p:xfrm>
          <a:off x="2004926" y="2265061"/>
          <a:ext cx="4809233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4576"/>
                <a:gridCol w="3444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dd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a line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yy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(yank yank) copy a line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Paste after the current line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Paste before the current line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831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 smtClean="0"/>
              <a:t>Unix Shell Programming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Written by </a:t>
            </a:r>
            <a:r>
              <a:rPr lang="en-US" dirty="0" err="1" smtClean="0"/>
              <a:t>Yashavant</a:t>
            </a:r>
            <a:r>
              <a:rPr lang="en-US" dirty="0" smtClean="0"/>
              <a:t> P. </a:t>
            </a:r>
            <a:r>
              <a:rPr lang="en-US" dirty="0" err="1" smtClean="0"/>
              <a:t>Kanetkar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284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vi Editor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</a:t>
            </a:r>
            <a:r>
              <a:rPr lang="en-US" sz="2400" dirty="0" smtClean="0">
                <a:solidFill>
                  <a:schemeClr val="tx1"/>
                </a:solidFill>
              </a:rPr>
              <a:t>odes of vi Editor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Create, Save, and Quit in </a:t>
            </a:r>
            <a:r>
              <a:rPr lang="en-US" sz="2400" dirty="0" smtClean="0">
                <a:solidFill>
                  <a:schemeClr val="tx1"/>
                </a:solidFill>
              </a:rPr>
              <a:t>vi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Vi Commands to </a:t>
            </a:r>
            <a:r>
              <a:rPr lang="en-US" sz="2400" dirty="0" smtClean="0">
                <a:solidFill>
                  <a:schemeClr val="tx1"/>
                </a:solidFill>
              </a:rPr>
              <a:t>Start Typing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Vi Commands to Move Around a </a:t>
            </a:r>
            <a:r>
              <a:rPr lang="en-US" sz="2400" dirty="0" smtClean="0">
                <a:solidFill>
                  <a:schemeClr val="tx1"/>
                </a:solidFill>
              </a:rPr>
              <a:t>File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Vi Commands to Delete Character and </a:t>
            </a:r>
            <a:r>
              <a:rPr lang="en-US" sz="2400" dirty="0" smtClean="0">
                <a:solidFill>
                  <a:schemeClr val="tx1"/>
                </a:solidFill>
              </a:rPr>
              <a:t>Line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Vi Commands to cut, copy, and paste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</a:t>
            </a:r>
            <a:r>
              <a:rPr lang="en-US" dirty="0" smtClean="0"/>
              <a:t>i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022" y="1895605"/>
            <a:ext cx="8546228" cy="3992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What is vi editor?</a:t>
            </a:r>
          </a:p>
          <a:p>
            <a:pPr marL="0" indent="0" algn="just">
              <a:buNone/>
            </a:pPr>
            <a:r>
              <a:rPr lang="en-US" dirty="0"/>
              <a:t>The vi editor is elaborated as visual editor. It is installed in every Unix system. It is a very powerful application. An improved version of vi editor is vim but most Linux systems have vi editor installed.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779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Modes of vi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022" y="1895605"/>
            <a:ext cx="8546228" cy="3992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vi editor has two modes: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Command </a:t>
            </a:r>
            <a:r>
              <a:rPr lang="en-US" b="1" dirty="0"/>
              <a:t>Mode: </a:t>
            </a:r>
            <a:r>
              <a:rPr lang="en-US" dirty="0"/>
              <a:t>In command mode, actions are taken on the file. The vi editor starts in command mode. Typed words will act as commands in vi editor. To pass a command you have to be in command mode.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Insert </a:t>
            </a:r>
            <a:r>
              <a:rPr lang="en-US" b="1" dirty="0"/>
              <a:t>Mode: </a:t>
            </a:r>
            <a:r>
              <a:rPr lang="en-US" dirty="0"/>
              <a:t>In insert mode, entered text will be inserted into the file. Esc key will take you to the command mode from insert mode.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2844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Modes of vi Editor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022" y="1895605"/>
            <a:ext cx="8546228" cy="4555299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dirty="0"/>
              <a:t>• By default, vi editor starts in command mode. To enter text, you have to be in insert </a:t>
            </a:r>
            <a:r>
              <a:rPr lang="en-US" dirty="0" smtClean="0"/>
              <a:t>mode, just </a:t>
            </a:r>
            <a:r>
              <a:rPr lang="en-US" dirty="0"/>
              <a:t>type i and you'll be in insert mode. Although, after typing </a:t>
            </a:r>
            <a:r>
              <a:rPr lang="en-US" dirty="0" smtClean="0"/>
              <a:t>I nothing </a:t>
            </a:r>
            <a:r>
              <a:rPr lang="en-US" dirty="0"/>
              <a:t>will appear on </a:t>
            </a:r>
            <a:r>
              <a:rPr lang="en-US" dirty="0" smtClean="0"/>
              <a:t>the screen </a:t>
            </a:r>
            <a:r>
              <a:rPr lang="en-US" dirty="0"/>
              <a:t>but you'll be in insert mode. Now you can type anything.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• To exit from insert mode press Esc key, you'll be directed to command mode.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• The vi editor tool is an interactive tool as it displays changes made in the file on the </a:t>
            </a:r>
            <a:r>
              <a:rPr lang="en-US" dirty="0" smtClean="0"/>
              <a:t>screen while </a:t>
            </a:r>
            <a:r>
              <a:rPr lang="en-US" dirty="0"/>
              <a:t>you edit the file.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• In vi editor you can insert, edit or remove a word as cursor moves throughout the file.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• Commands are specified for each function like to delete it's x or </a:t>
            </a:r>
            <a:r>
              <a:rPr lang="en-US" dirty="0" err="1"/>
              <a:t>dd</a:t>
            </a:r>
            <a:endParaRPr lang="en-US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• The vi </a:t>
            </a:r>
            <a:r>
              <a:rPr lang="en-US" dirty="0" smtClean="0"/>
              <a:t>editor </a:t>
            </a:r>
            <a:r>
              <a:rPr lang="en-US" dirty="0"/>
              <a:t>is </a:t>
            </a:r>
            <a:r>
              <a:rPr lang="en-US" dirty="0" smtClean="0"/>
              <a:t>case-sensitive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4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Create, Save, and Quit in </a:t>
            </a:r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vi</a:t>
            </a:r>
            <a:endParaRPr lang="en-US" sz="1800" b="1" dirty="0">
              <a:solidFill>
                <a:schemeClr val="bg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07014"/>
              </p:ext>
            </p:extLst>
          </p:nvPr>
        </p:nvGraphicFramePr>
        <p:xfrm>
          <a:off x="1917244" y="2686110"/>
          <a:ext cx="5336500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04161"/>
                <a:gridCol w="35323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:</a:t>
                      </a:r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wq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Save and quit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:w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Save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:q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Quit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:w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fname</a:t>
                      </a:r>
                      <a:r>
                        <a:rPr lang="en-US" dirty="0" smtClean="0"/>
                        <a:t> Save as </a:t>
                      </a:r>
                      <a:r>
                        <a:rPr lang="en-US" dirty="0" err="1" smtClean="0"/>
                        <a:t>fname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:ZZ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Save and quit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:q!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Quit discarding changes made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:w!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Save (and write to non-writable file)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12738" y="5935291"/>
            <a:ext cx="8545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exit from vi, first ensure that you are in command mode. Now, type :</a:t>
            </a:r>
            <a:r>
              <a:rPr lang="en-US" dirty="0" err="1"/>
              <a:t>wq</a:t>
            </a:r>
            <a:r>
              <a:rPr lang="en-US" dirty="0"/>
              <a:t> and press enter. It will save and quit </a:t>
            </a:r>
            <a:r>
              <a:rPr lang="en-US" dirty="0" smtClean="0"/>
              <a:t>vi editor </a:t>
            </a:r>
            <a:r>
              <a:rPr lang="en-US" dirty="0"/>
              <a:t>Type </a:t>
            </a:r>
            <a:r>
              <a:rPr lang="en-US" b="1" dirty="0" smtClean="0">
                <a:solidFill>
                  <a:srgbClr val="C00000"/>
                </a:solidFill>
              </a:rPr>
              <a:t>:</a:t>
            </a:r>
            <a:r>
              <a:rPr lang="en-US" b="1" dirty="0" err="1" smtClean="0">
                <a:solidFill>
                  <a:srgbClr val="C00000"/>
                </a:solidFill>
              </a:rPr>
              <a:t>wq</a:t>
            </a:r>
            <a:r>
              <a:rPr lang="en-US" dirty="0" smtClean="0"/>
              <a:t> </a:t>
            </a:r>
            <a:r>
              <a:rPr lang="en-US" dirty="0"/>
              <a:t>to save and exit the file.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312738" y="1791315"/>
            <a:ext cx="4377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vi syntax to create or open a file: </a:t>
            </a:r>
            <a:r>
              <a:rPr lang="en-US" sz="2000" b="1" dirty="0">
                <a:solidFill>
                  <a:srgbClr val="C00000"/>
                </a:solidFill>
              </a:rPr>
              <a:t>vi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 err="1" smtClean="0"/>
              <a:t>fileName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163" y="2216570"/>
            <a:ext cx="6782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To save </a:t>
            </a:r>
            <a:r>
              <a:rPr lang="en-US" b="1" dirty="0" smtClean="0"/>
              <a:t>file and quit vi editor you can use the given commands below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120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Vi </a:t>
            </a:r>
            <a:r>
              <a:rPr lang="en-US" dirty="0" smtClean="0"/>
              <a:t>Commands to Start </a:t>
            </a:r>
            <a:r>
              <a:rPr lang="en-US" dirty="0"/>
              <a:t>T</a:t>
            </a:r>
            <a:r>
              <a:rPr lang="en-US" dirty="0" smtClean="0"/>
              <a:t>yping</a:t>
            </a:r>
            <a:endParaRPr lang="en-US" sz="1800" b="1" dirty="0">
              <a:solidFill>
                <a:schemeClr val="bg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139122"/>
              </p:ext>
            </p:extLst>
          </p:nvPr>
        </p:nvGraphicFramePr>
        <p:xfrm>
          <a:off x="1178208" y="2115824"/>
          <a:ext cx="6813397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4669"/>
                <a:gridCol w="51887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 typing before the current character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 typing at the start of current line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 typing after the current character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 typing at the end of current line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 typing on a new line after the current line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 typing on a new line before the current line.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2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Vi </a:t>
            </a:r>
            <a:r>
              <a:rPr lang="en-US" dirty="0" smtClean="0"/>
              <a:t>Commands </a:t>
            </a:r>
            <a:r>
              <a:rPr lang="en-US" dirty="0"/>
              <a:t>to M</a:t>
            </a:r>
            <a:r>
              <a:rPr lang="en-US" dirty="0" smtClean="0"/>
              <a:t>ove Around </a:t>
            </a:r>
            <a:r>
              <a:rPr lang="en-US" dirty="0"/>
              <a:t>a F</a:t>
            </a:r>
            <a:r>
              <a:rPr lang="en-US" dirty="0" smtClean="0"/>
              <a:t>ile</a:t>
            </a:r>
            <a:endParaRPr lang="en-US" sz="1800" b="1" dirty="0">
              <a:solidFill>
                <a:schemeClr val="bg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222139"/>
              </p:ext>
            </p:extLst>
          </p:nvPr>
        </p:nvGraphicFramePr>
        <p:xfrm>
          <a:off x="2568597" y="2316240"/>
          <a:ext cx="3531578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4669"/>
                <a:gridCol w="19069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j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 move down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k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move up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h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move left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l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move right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143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Vi </a:t>
            </a:r>
            <a:r>
              <a:rPr lang="en-US" sz="3600" dirty="0" smtClean="0"/>
              <a:t>Commands </a:t>
            </a:r>
            <a:r>
              <a:rPr lang="en-US" sz="3600" dirty="0"/>
              <a:t>to D</a:t>
            </a:r>
            <a:r>
              <a:rPr lang="en-US" sz="3600" dirty="0" smtClean="0"/>
              <a:t>elete </a:t>
            </a:r>
            <a:r>
              <a:rPr lang="en-US" sz="3600" dirty="0"/>
              <a:t>C</a:t>
            </a:r>
            <a:r>
              <a:rPr lang="en-US" sz="3600" dirty="0" smtClean="0"/>
              <a:t>haracter and Line</a:t>
            </a:r>
            <a:endParaRPr lang="en-US" sz="1400" b="1" dirty="0">
              <a:solidFill>
                <a:schemeClr val="bg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556007"/>
              </p:ext>
            </p:extLst>
          </p:nvPr>
        </p:nvGraphicFramePr>
        <p:xfrm>
          <a:off x="1528937" y="2265061"/>
          <a:ext cx="6525299" cy="2865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4576"/>
                <a:gridCol w="51607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the current character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the character before the cursor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 the current character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xp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Switch two characters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C00000"/>
                          </a:solidFill>
                        </a:rPr>
                        <a:t>dd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the current line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the current line from current character to the end of the line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8431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175</TotalTime>
  <Words>655</Words>
  <Application>Microsoft Office PowerPoint</Application>
  <PresentationFormat>On-screen Show (4:3)</PresentationFormat>
  <Paragraphs>109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Spectrum</vt:lpstr>
      <vt:lpstr>LAB 7 </vt:lpstr>
      <vt:lpstr>Lecture Outline</vt:lpstr>
      <vt:lpstr>vi Editor</vt:lpstr>
      <vt:lpstr>Modes of vi Editor</vt:lpstr>
      <vt:lpstr>Modes of vi Editor (cont’d)</vt:lpstr>
      <vt:lpstr>Create, Save, and Quit in vi</vt:lpstr>
      <vt:lpstr>Vi Commands to Start Typing</vt:lpstr>
      <vt:lpstr>Vi Commands to Move Around a File</vt:lpstr>
      <vt:lpstr>Vi Commands to Delete Character and Line</vt:lpstr>
      <vt:lpstr>Vi Commands to cut, copy, and paste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35</cp:revision>
  <dcterms:created xsi:type="dcterms:W3CDTF">2018-12-10T17:20:29Z</dcterms:created>
  <dcterms:modified xsi:type="dcterms:W3CDTF">2020-04-28T18:22:09Z</dcterms:modified>
</cp:coreProperties>
</file>