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8FEC76E5-29B6-D411-D127-EAB91C0356F2}" v="17" dt="2022-02-06T03:00:25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6" d="100"/>
          <a:sy n="56" d="100"/>
        </p:scale>
        <p:origin x="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8FEC76E5-29B6-D411-D127-EAB91C0356F2}"/>
    <pc:docChg chg="modSld">
      <pc:chgData name="Dr. Md Mehedi Hasan" userId="S::mmhasan@aiub.edu::5eb39d97-deb0-466a-af4c-298e34812974" providerId="AD" clId="Web-{8FEC76E5-29B6-D411-D127-EAB91C0356F2}" dt="2022-02-06T02:56:41.681" v="7" actId="20577"/>
      <pc:docMkLst>
        <pc:docMk/>
      </pc:docMkLst>
      <pc:sldChg chg="modSp">
        <pc:chgData name="Dr. Md Mehedi Hasan" userId="S::mmhasan@aiub.edu::5eb39d97-deb0-466a-af4c-298e34812974" providerId="AD" clId="Web-{8FEC76E5-29B6-D411-D127-EAB91C0356F2}" dt="2022-02-06T02:15:29.359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FEC76E5-29B6-D411-D127-EAB91C0356F2}" dt="2022-02-06T02:15:29.359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8FEC76E5-29B6-D411-D127-EAB91C0356F2}" dt="2022-02-06T02:56:41.681" v="7" actId="20577"/>
        <pc:sldMkLst>
          <pc:docMk/>
          <pc:sldMk cId="3474944493" sldId="268"/>
        </pc:sldMkLst>
        <pc:spChg chg="mod">
          <ac:chgData name="Dr. Md Mehedi Hasan" userId="S::mmhasan@aiub.edu::5eb39d97-deb0-466a-af4c-298e34812974" providerId="AD" clId="Web-{8FEC76E5-29B6-D411-D127-EAB91C0356F2}" dt="2022-02-06T02:56:41.681" v="7" actId="20577"/>
          <ac:spMkLst>
            <pc:docMk/>
            <pc:sldMk cId="3474944493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6832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34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56"/>
            <a:ext cx="9144000" cy="1258154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722519"/>
            <a:ext cx="7358063" cy="72142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7225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are legal numbers? if they are legal tell whether they are Binary, decimal or hex numbers?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2A3h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FFFEh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1110b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6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53257"/>
            <a:ext cx="7358063" cy="74341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Variables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845206" cy="42934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a variable to store values temporarily.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variable has a data type and is assigned a memory address by the program.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mostly use DB (define byte) and DW(define word) variables.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Variables: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, the directive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associates a memory byte to ALPHA and initialize it to 4.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“?”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can be used for uninitialized byte. The range of values in a byte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2^8 or 256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DB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ALPHA   DB    4h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Word Variables: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Similar to byte variable and the range of initial values is </a:t>
            </a: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2^16 or 65536.</a:t>
            </a:r>
            <a:endParaRPr lang="en-US" sz="20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DW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WRD  DW 4021h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944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22"/>
            <a:ext cx="9144000" cy="1416888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77083"/>
            <a:ext cx="7358063" cy="65356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722376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is just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bytes or words.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i.e. to define a three-byte array, we write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DB     10h,20h,30h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B_ARRAY is associated with first byte, B_ARRAY+1 with second and B_ARRAY+2 with third.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   200     10H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B_ARRAY+1      201     20H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B_ARRAY+2      202     30H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4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20164"/>
            <a:ext cx="7358063" cy="71409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 Exercise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25052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word array (named MY_W_ARRAY) table of which the starting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500 and values are 2000,323,4000 and 1000.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DW     2000,323,4000,1000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   500     2000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MY_W_ARRAY+2     502      323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MY_W_ARRAY+4     504      4000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MY_W_ARRAY+6     506      1000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8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56"/>
            <a:ext cx="9144000" cy="1258154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760761"/>
            <a:ext cx="7358063" cy="6449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High and Low bytes of Word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3814"/>
            <a:ext cx="894074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we may need to refer to the high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word variable. i.e. if we define, 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DW     1234H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WORD1 contains 34h (symbolic address: WORD1)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byte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12h (symbolic address: WORD1+1).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ASCII codes.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‘ABC’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41h,42h,43h   [ UPPERCASE]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`HELLO’, 0Ah, 0Dh, ’$’  [combination is also possible]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48h,45h,4Ch,4Ch,4Fh,0Ah,0Dh,24h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02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33046"/>
            <a:ext cx="7358063" cy="70121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Named Constant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27247"/>
            <a:ext cx="8722376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symbolic name for constant quantity make the assembly code much easier.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 (Equates):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 name to a constant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  LF   EQU   0Ah   [LF= 0Ah]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LF=0Ah is applicable to whole code after assigning)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  EQU  ‘Type Your Name’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**No memory is allocated for EQU names**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0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61182"/>
            <a:ext cx="7358063" cy="673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MOV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790615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between registers, register and memory-location or move number directly into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     MOV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MOV     AX,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Move WORD1 to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349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18978"/>
            <a:ext cx="7358063" cy="70338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Assembly Language Syntax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12310"/>
            <a:ext cx="8135522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case sensitive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we use upper case to differentiate code from rest of the text.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consist of statements (one per line)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statement can be any of following types: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that are translated into machine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directives that instruct the assemble to perform some specific task: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Allocating memory space for variables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procedure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1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88"/>
            <a:ext cx="9144000" cy="1402821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79318"/>
            <a:ext cx="7358063" cy="66315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Fields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90364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and directives can have up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fields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 Operation   Operand(s)   comment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    MOV          CX,5              ; initialize counter   		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**[Fields  must appear in this order]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		PROC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creates a Procedure]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 must separate the fields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28668"/>
            <a:ext cx="7358063" cy="77155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26519"/>
            <a:ext cx="8695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used for instruction levels, procedure names and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names into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1 to 31 characters long and consists of letter , digit and special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blanks are not allowed.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may not begin with number.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 are same.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COUNTER1, $1000, Done?,  .TEST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Illegal names TWO WORD, 2AB, A45.28, ME &amp;YOU 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47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92"/>
            <a:ext cx="9144000" cy="1360618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33046"/>
            <a:ext cx="7358063" cy="70121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9963"/>
            <a:ext cx="7821624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names are legal in IBM PC assembly language?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.@?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$145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LET’S_GO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03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88"/>
            <a:ext cx="9144000" cy="1402821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104786" y="57084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Operation Field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08467"/>
            <a:ext cx="8790615" cy="444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field contains a symbolic operation code (opcode).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a symbolic opcode into a machine language.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symbols often describe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function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MOV, ADD, SUM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etc..).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assembler directive, the operation field contains pseudo operation code (pseudo-ops).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Pseudo-ops are NOT translated into machine code. they simply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assembler to do something.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pseudo-op is used to create procedure.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field species the data that are to be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acted 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operation.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instruction may have zero, one or two operands. e.g.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 register or Memory location)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instruction do not store any result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 usually modified by instruction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871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59" y="618978"/>
            <a:ext cx="7358063" cy="7152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Comment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6467"/>
            <a:ext cx="8544955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instruction into the context of program.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field of a statement is used to say something about what the statement does?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Semicolon ( ; ) marks in the beginning of this field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ignores anything typed after “ ; “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 is very important in assembly language and it is almost impossible to understand assembly code without comment.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Commenting is considered as good programming practice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322"/>
            <a:ext cx="9144000" cy="1416987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590842"/>
            <a:ext cx="7358063" cy="74341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Data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776967" cy="4850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operates only 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assembler MUST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data representation into binary numbers.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assembly program, we may express data as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and even characters.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number is written as bit string followed by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decimal number is a string of decimal digits. It ends with optional “D” or “d” (e.g. 1234).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hex number begins with a decimal digit and ends with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(e.g.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12AB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strings must be enclosed with single or double quotes.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‘A’ or “hello” is translated into ASCII by assembler. So, there is no difference between ‘A’ or 41h or 65d.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115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109</TotalTime>
  <Words>1365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Learn Syntax</vt:lpstr>
      <vt:lpstr>Lecture Outline</vt:lpstr>
      <vt:lpstr>Assembly Language Syntax</vt:lpstr>
      <vt:lpstr>Fields</vt:lpstr>
      <vt:lpstr>Name Field</vt:lpstr>
      <vt:lpstr>Solve the Following</vt:lpstr>
      <vt:lpstr>Operation Field </vt:lpstr>
      <vt:lpstr>Comment Field</vt:lpstr>
      <vt:lpstr>Program Data</vt:lpstr>
      <vt:lpstr>Solve the Following</vt:lpstr>
      <vt:lpstr>Variables</vt:lpstr>
      <vt:lpstr>Arrays</vt:lpstr>
      <vt:lpstr>Array Exercise</vt:lpstr>
      <vt:lpstr>High and Low bytes of Word</vt:lpstr>
      <vt:lpstr>Named Constant</vt:lpstr>
      <vt:lpstr>Instructions: MOV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26</cp:revision>
  <dcterms:created xsi:type="dcterms:W3CDTF">2018-12-10T17:20:29Z</dcterms:created>
  <dcterms:modified xsi:type="dcterms:W3CDTF">2022-09-22T06:54:25Z</dcterms:modified>
</cp:coreProperties>
</file>