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67" r:id="rId5"/>
    <p:sldId id="368" r:id="rId6"/>
    <p:sldId id="369" r:id="rId7"/>
    <p:sldId id="370" r:id="rId8"/>
    <p:sldId id="377" r:id="rId9"/>
    <p:sldId id="371" r:id="rId10"/>
    <p:sldId id="372" r:id="rId11"/>
    <p:sldId id="373" r:id="rId12"/>
    <p:sldId id="374" r:id="rId13"/>
    <p:sldId id="375" r:id="rId14"/>
    <p:sldId id="37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F0F3819D-44D9-423B-8A0C-2F5878DC8B0E}"/>
    <pc:docChg chg="custSel modSld">
      <pc:chgData name="MD. ISMAIL HOSSEN" userId="a4e88416-0835-49b4-bf11-1bffe063ddad" providerId="ADAL" clId="{F0F3819D-44D9-423B-8A0C-2F5878DC8B0E}" dt="2020-04-30T12:19:22.162" v="26" actId="20577"/>
      <pc:docMkLst>
        <pc:docMk/>
      </pc:docMkLst>
      <pc:sldChg chg="modSp">
        <pc:chgData name="MD. ISMAIL HOSSEN" userId="a4e88416-0835-49b4-bf11-1bffe063ddad" providerId="ADAL" clId="{F0F3819D-44D9-423B-8A0C-2F5878DC8B0E}" dt="2020-04-30T12:18:51.576" v="20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0F3819D-44D9-423B-8A0C-2F5878DC8B0E}" dt="2020-04-30T12:18:44.549" v="18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0F3819D-44D9-423B-8A0C-2F5878DC8B0E}" dt="2020-04-30T12:18:51.576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0F3819D-44D9-423B-8A0C-2F5878DC8B0E}" dt="2020-04-30T12:19:11.648" v="22" actId="20577"/>
        <pc:sldMkLst>
          <pc:docMk/>
          <pc:sldMk cId="3350387723" sldId="367"/>
        </pc:sldMkLst>
        <pc:spChg chg="mod">
          <ac:chgData name="MD. ISMAIL HOSSEN" userId="a4e88416-0835-49b4-bf11-1bffe063ddad" providerId="ADAL" clId="{F0F3819D-44D9-423B-8A0C-2F5878DC8B0E}" dt="2020-04-30T12:19:11.648" v="22" actId="20577"/>
          <ac:spMkLst>
            <pc:docMk/>
            <pc:sldMk cId="3350387723" sldId="367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17.022" v="24" actId="20577"/>
        <pc:sldMkLst>
          <pc:docMk/>
          <pc:sldMk cId="2381534893" sldId="368"/>
        </pc:sldMkLst>
        <pc:spChg chg="mod">
          <ac:chgData name="MD. ISMAIL HOSSEN" userId="a4e88416-0835-49b4-bf11-1bffe063ddad" providerId="ADAL" clId="{F0F3819D-44D9-423B-8A0C-2F5878DC8B0E}" dt="2020-04-30T12:19:17.022" v="24" actId="20577"/>
          <ac:spMkLst>
            <pc:docMk/>
            <pc:sldMk cId="2381534893" sldId="368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22.162" v="26" actId="20577"/>
        <pc:sldMkLst>
          <pc:docMk/>
          <pc:sldMk cId="4120095704" sldId="369"/>
        </pc:sldMkLst>
        <pc:spChg chg="mod">
          <ac:chgData name="MD. ISMAIL HOSSEN" userId="a4e88416-0835-49b4-bf11-1bffe063ddad" providerId="ADAL" clId="{F0F3819D-44D9-423B-8A0C-2F5878DC8B0E}" dt="2020-04-30T12:19:22.162" v="26" actId="20577"/>
          <ac:spMkLst>
            <pc:docMk/>
            <pc:sldMk cId="4120095704" sldId="369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08:44:14.149" v="2" actId="113"/>
        <pc:sldMkLst>
          <pc:docMk/>
          <pc:sldMk cId="1550889108" sldId="371"/>
        </pc:sldMkLst>
        <pc:spChg chg="mod">
          <ac:chgData name="MD. ISMAIL HOSSEN" userId="a4e88416-0835-49b4-bf11-1bffe063ddad" providerId="ADAL" clId="{F0F3819D-44D9-423B-8A0C-2F5878DC8B0E}" dt="2020-04-30T08:44:14.149" v="2" actId="113"/>
          <ac:spMkLst>
            <pc:docMk/>
            <pc:sldMk cId="1550889108" sldId="371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23.669" v="5" actId="113"/>
        <pc:sldMkLst>
          <pc:docMk/>
          <pc:sldMk cId="860668904" sldId="372"/>
        </pc:sldMkLst>
        <pc:spChg chg="mod">
          <ac:chgData name="MD. ISMAIL HOSSEN" userId="a4e88416-0835-49b4-bf11-1bffe063ddad" providerId="ADAL" clId="{F0F3819D-44D9-423B-8A0C-2F5878DC8B0E}" dt="2020-04-30T08:44:23.669" v="5" actId="113"/>
          <ac:spMkLst>
            <pc:docMk/>
            <pc:sldMk cId="860668904" sldId="372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31.384" v="8" actId="113"/>
        <pc:sldMkLst>
          <pc:docMk/>
          <pc:sldMk cId="1628009441" sldId="373"/>
        </pc:sldMkLst>
        <pc:spChg chg="mod">
          <ac:chgData name="MD. ISMAIL HOSSEN" userId="a4e88416-0835-49b4-bf11-1bffe063ddad" providerId="ADAL" clId="{F0F3819D-44D9-423B-8A0C-2F5878DC8B0E}" dt="2020-04-30T08:44:31.384" v="8" actId="113"/>
          <ac:spMkLst>
            <pc:docMk/>
            <pc:sldMk cId="1628009441" sldId="373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45.573" v="10" actId="113"/>
        <pc:sldMkLst>
          <pc:docMk/>
          <pc:sldMk cId="2403014353" sldId="374"/>
        </pc:sldMkLst>
        <pc:spChg chg="mod">
          <ac:chgData name="MD. ISMAIL HOSSEN" userId="a4e88416-0835-49b4-bf11-1bffe063ddad" providerId="ADAL" clId="{F0F3819D-44D9-423B-8A0C-2F5878DC8B0E}" dt="2020-04-30T08:44:45.573" v="10" actId="113"/>
          <ac:spMkLst>
            <pc:docMk/>
            <pc:sldMk cId="2403014353" sldId="374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58.047" v="12" actId="113"/>
        <pc:sldMkLst>
          <pc:docMk/>
          <pc:sldMk cId="2929636391" sldId="375"/>
        </pc:sldMkLst>
        <pc:spChg chg="mod">
          <ac:chgData name="MD. ISMAIL HOSSEN" userId="a4e88416-0835-49b4-bf11-1bffe063ddad" providerId="ADAL" clId="{F0F3819D-44D9-423B-8A0C-2F5878DC8B0E}" dt="2020-04-30T08:44:58.047" v="12" actId="113"/>
          <ac:spMkLst>
            <pc:docMk/>
            <pc:sldMk cId="2929636391" sldId="375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10.952" v="14" actId="113"/>
        <pc:sldMkLst>
          <pc:docMk/>
          <pc:sldMk cId="573564246" sldId="376"/>
        </pc:sldMkLst>
        <pc:spChg chg="mod">
          <ac:chgData name="MD. ISMAIL HOSSEN" userId="a4e88416-0835-49b4-bf11-1bffe063ddad" providerId="ADAL" clId="{F0F3819D-44D9-423B-8A0C-2F5878DC8B0E}" dt="2020-04-30T08:45:10.952" v="14" actId="113"/>
          <ac:spMkLst>
            <pc:docMk/>
            <pc:sldMk cId="573564246" sldId="376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28.527" v="16" actId="113"/>
        <pc:sldMkLst>
          <pc:docMk/>
          <pc:sldMk cId="1956388191" sldId="377"/>
        </pc:sldMkLst>
        <pc:spChg chg="mod">
          <ac:chgData name="MD. ISMAIL HOSSEN" userId="a4e88416-0835-49b4-bf11-1bffe063ddad" providerId="ADAL" clId="{F0F3819D-44D9-423B-8A0C-2F5878DC8B0E}" dt="2020-04-30T08:45:28.527" v="16" actId="113"/>
          <ac:spMkLst>
            <pc:docMk/>
            <pc:sldMk cId="1956388191" sldId="377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5:26:22.015" v="1300" actId="20577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09:04:48.334" v="50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4:48.334" v="50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1DAA76ED-0694-4814-896A-CED30A16B4CC}"/>
    <pc:docChg chg="custSel addSld modSld">
      <pc:chgData name="MD. ISMAIL HOSSEN" userId="a4e88416-0835-49b4-bf11-1bffe063ddad" providerId="ADAL" clId="{1DAA76ED-0694-4814-896A-CED30A16B4CC}" dt="2020-04-28T19:56:35.254" v="250" actId="113"/>
      <pc:docMkLst>
        <pc:docMk/>
      </pc:docMkLst>
      <pc:sldChg chg="modSp">
        <pc:chgData name="MD. ISMAIL HOSSEN" userId="a4e88416-0835-49b4-bf11-1bffe063ddad" providerId="ADAL" clId="{1DAA76ED-0694-4814-896A-CED30A16B4CC}" dt="2020-04-28T19:56:35.254" v="250" actId="113"/>
        <pc:sldMkLst>
          <pc:docMk/>
          <pc:sldMk cId="3757390867" sldId="370"/>
        </pc:sldMkLst>
        <pc:spChg chg="mod">
          <ac:chgData name="MD. ISMAIL HOSSEN" userId="a4e88416-0835-49b4-bf11-1bffe063ddad" providerId="ADAL" clId="{1DAA76ED-0694-4814-896A-CED30A16B4CC}" dt="2020-04-28T19:56:35.254" v="250" actId="113"/>
          <ac:spMkLst>
            <pc:docMk/>
            <pc:sldMk cId="3757390867" sldId="370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1DAA76ED-0694-4814-896A-CED30A16B4CC}" dt="2020-04-28T19:55:43.325" v="239" actId="20577"/>
        <pc:sldMkLst>
          <pc:docMk/>
          <pc:sldMk cId="1550889108" sldId="371"/>
        </pc:sldMkLst>
        <pc:spChg chg="mod">
          <ac:chgData name="MD. ISMAIL HOSSEN" userId="a4e88416-0835-49b4-bf11-1bffe063ddad" providerId="ADAL" clId="{1DAA76ED-0694-4814-896A-CED30A16B4CC}" dt="2020-04-28T19:55:43.325" v="239" actId="20577"/>
          <ac:spMkLst>
            <pc:docMk/>
            <pc:sldMk cId="1550889108" sldId="37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2.793" v="241" actId="20577"/>
        <pc:sldMkLst>
          <pc:docMk/>
          <pc:sldMk cId="860668904" sldId="372"/>
        </pc:sldMkLst>
        <pc:spChg chg="mod">
          <ac:chgData name="MD. ISMAIL HOSSEN" userId="a4e88416-0835-49b4-bf11-1bffe063ddad" providerId="ADAL" clId="{1DAA76ED-0694-4814-896A-CED30A16B4CC}" dt="2020-04-28T19:55:52.793" v="241" actId="20577"/>
          <ac:spMkLst>
            <pc:docMk/>
            <pc:sldMk cId="860668904" sldId="372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9.744" v="243" actId="20577"/>
        <pc:sldMkLst>
          <pc:docMk/>
          <pc:sldMk cId="1628009441" sldId="373"/>
        </pc:sldMkLst>
        <pc:spChg chg="mod">
          <ac:chgData name="MD. ISMAIL HOSSEN" userId="a4e88416-0835-49b4-bf11-1bffe063ddad" providerId="ADAL" clId="{1DAA76ED-0694-4814-896A-CED30A16B4CC}" dt="2020-04-28T19:55:59.744" v="243" actId="20577"/>
          <ac:spMkLst>
            <pc:docMk/>
            <pc:sldMk cId="1628009441" sldId="373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06.118" v="245" actId="20577"/>
        <pc:sldMkLst>
          <pc:docMk/>
          <pc:sldMk cId="2403014353" sldId="374"/>
        </pc:sldMkLst>
        <pc:spChg chg="mod">
          <ac:chgData name="MD. ISMAIL HOSSEN" userId="a4e88416-0835-49b4-bf11-1bffe063ddad" providerId="ADAL" clId="{1DAA76ED-0694-4814-896A-CED30A16B4CC}" dt="2020-04-28T19:56:06.118" v="245" actId="20577"/>
          <ac:spMkLst>
            <pc:docMk/>
            <pc:sldMk cId="2403014353" sldId="374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13.749" v="247" actId="20577"/>
        <pc:sldMkLst>
          <pc:docMk/>
          <pc:sldMk cId="2929636391" sldId="375"/>
        </pc:sldMkLst>
        <pc:spChg chg="mod">
          <ac:chgData name="MD. ISMAIL HOSSEN" userId="a4e88416-0835-49b4-bf11-1bffe063ddad" providerId="ADAL" clId="{1DAA76ED-0694-4814-896A-CED30A16B4CC}" dt="2020-04-28T19:56:13.749" v="247" actId="20577"/>
          <ac:spMkLst>
            <pc:docMk/>
            <pc:sldMk cId="2929636391" sldId="375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21.168" v="249" actId="20577"/>
        <pc:sldMkLst>
          <pc:docMk/>
          <pc:sldMk cId="573564246" sldId="376"/>
        </pc:sldMkLst>
        <pc:spChg chg="mod">
          <ac:chgData name="MD. ISMAIL HOSSEN" userId="a4e88416-0835-49b4-bf11-1bffe063ddad" providerId="ADAL" clId="{1DAA76ED-0694-4814-896A-CED30A16B4CC}" dt="2020-04-28T19:56:21.168" v="249" actId="20577"/>
          <ac:spMkLst>
            <pc:docMk/>
            <pc:sldMk cId="573564246" sldId="376"/>
            <ac:spMk id="7" creationId="{1C4C160C-F333-46D6-985E-F7B208358227}"/>
          </ac:spMkLst>
        </pc:spChg>
      </pc:sldChg>
      <pc:sldChg chg="modSp add">
        <pc:chgData name="MD. ISMAIL HOSSEN" userId="a4e88416-0835-49b4-bf11-1bffe063ddad" providerId="ADAL" clId="{1DAA76ED-0694-4814-896A-CED30A16B4CC}" dt="2020-04-28T19:55:38.507" v="237" actId="20577"/>
        <pc:sldMkLst>
          <pc:docMk/>
          <pc:sldMk cId="1956388191" sldId="377"/>
        </pc:sldMkLst>
        <pc:spChg chg="mod">
          <ac:chgData name="MD. ISMAIL HOSSEN" userId="a4e88416-0835-49b4-bf11-1bffe063ddad" providerId="ADAL" clId="{1DAA76ED-0694-4814-896A-CED30A16B4CC}" dt="2020-04-28T19:55:38.507" v="237" actId="20577"/>
          <ac:spMkLst>
            <pc:docMk/>
            <pc:sldMk cId="1956388191" sldId="377"/>
            <ac:spMk id="7" creationId="{1C4C160C-F333-46D6-985E-F7B2083582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7034"/>
              </p:ext>
            </p:extLst>
          </p:nvPr>
        </p:nvGraphicFramePr>
        <p:xfrm>
          <a:off x="421341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User!!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1: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2: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3: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3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                                                                                      K</a:t>
            </a:r>
          </a:p>
        </p:txBody>
      </p:sp>
    </p:spTree>
    <p:extLst>
      <p:ext uri="{BB962C8B-B14F-4D97-AF65-F5344CB8AC3E}">
        <p14:creationId xmlns:p14="http://schemas.microsoft.com/office/powerpoint/2010/main" val="86066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A Hex Digit (A-F):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it is: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16280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convert small letter into capital letter.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030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292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5735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Defining </a:t>
            </a:r>
            <a:r>
              <a:rPr lang="en-US" dirty="0"/>
              <a:t>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Terminology of Procedures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take the original problem and decompose it into a series of sub problems that are easier to solve than the original.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high level languages, an assembly language program can also be structured as a collection of procedures.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procedures is the main procedure containing the entry point to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a task the main procedure calls one of the other procedures. It is also possible for these procedures to call each other or for a procedure to call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declaration: 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PROC type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body of the procedure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ENDP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the user defined name of the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Near: It means that the statement that calls the procedure is in the same segment as the procedure it 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Far: It means that the calling statement is in the a different segment.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23815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6CBA8-7B9A-4B4F-8CC0-02DF899CB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7269" y="3538903"/>
            <a:ext cx="3010486" cy="2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to that has three procedures named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one greetings from each of the procedures. 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1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9563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0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55088910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2878</TotalTime>
  <Words>795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Introduction to Procedures</vt:lpstr>
      <vt:lpstr>Lab Outline</vt:lpstr>
      <vt:lpstr>Terminology of Procedures</vt:lpstr>
      <vt:lpstr>Terminology of Procedures</vt:lpstr>
      <vt:lpstr>Procedure Call and Return</vt:lpstr>
      <vt:lpstr>Procedure Call and Return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49</cp:revision>
  <dcterms:created xsi:type="dcterms:W3CDTF">2018-12-10T17:20:29Z</dcterms:created>
  <dcterms:modified xsi:type="dcterms:W3CDTF">2022-09-15T15:47:41Z</dcterms:modified>
</cp:coreProperties>
</file>