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C3876222-82E6-A432-381B-A839E931342C}" v="102" dt="2022-04-03T07:10:28.006"/>
    <p1510:client id="{CC75100D-742A-866F-4076-A7E702C416F7}" v="184" dt="2022-04-02T15:57:50.813"/>
    <p1510:client id="{DDD7063E-31D9-EE7A-2A00-FF9A7E1522CA}" v="6" dt="2022-04-09T15:17:59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DDD7063E-31D9-EE7A-2A00-FF9A7E1522CA}"/>
    <pc:docChg chg="modSld">
      <pc:chgData name="Dr. Md Mehedi Hasan" userId="S::mmhasan@aiub.edu::5eb39d97-deb0-466a-af4c-298e34812974" providerId="AD" clId="Web-{DDD7063E-31D9-EE7A-2A00-FF9A7E1522CA}" dt="2022-04-09T15:17:52.761" v="3"/>
      <pc:docMkLst>
        <pc:docMk/>
      </pc:docMkLst>
      <pc:sldChg chg="modSp">
        <pc:chgData name="Dr. Md Mehedi Hasan" userId="S::mmhasan@aiub.edu::5eb39d97-deb0-466a-af4c-298e34812974" providerId="AD" clId="Web-{DDD7063E-31D9-EE7A-2A00-FF9A7E1522CA}" dt="2022-04-09T15:17:52.761" v="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DDD7063E-31D9-EE7A-2A00-FF9A7E1522CA}" dt="2022-04-09T15:17:52.761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C3876222-82E6-A432-381B-A839E931342C}"/>
    <pc:docChg chg="modSld">
      <pc:chgData name="Dr. Md Mehedi Hasan" userId="S::mmhasan@aiub.edu::5eb39d97-deb0-466a-af4c-298e34812974" providerId="AD" clId="Web-{C3876222-82E6-A432-381B-A839E931342C}" dt="2022-04-03T07:10:21.083" v="97"/>
      <pc:docMkLst>
        <pc:docMk/>
      </pc:docMkLst>
      <pc:sldChg chg="modSp">
        <pc:chgData name="Dr. Md Mehedi Hasan" userId="S::mmhasan@aiub.edu::5eb39d97-deb0-466a-af4c-298e34812974" providerId="AD" clId="Web-{C3876222-82E6-A432-381B-A839E931342C}" dt="2022-04-03T07:10:21.083" v="97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C3876222-82E6-A432-381B-A839E931342C}" dt="2022-04-03T07:10:21.083" v="9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CC75100D-742A-866F-4076-A7E702C416F7}"/>
    <pc:docChg chg="addSld modSld">
      <pc:chgData name="Dr. Md Mehedi Hasan" userId="S::mmhasan@aiub.edu::5eb39d97-deb0-466a-af4c-298e34812974" providerId="AD" clId="Web-{CC75100D-742A-866F-4076-A7E702C416F7}" dt="2022-04-02T15:57:50.813" v="182" actId="20577"/>
      <pc:docMkLst>
        <pc:docMk/>
      </pc:docMkLst>
      <pc:sldChg chg="modSp new mod modClrScheme chgLayout">
        <pc:chgData name="Dr. Md Mehedi Hasan" userId="S::mmhasan@aiub.edu::5eb39d97-deb0-466a-af4c-298e34812974" providerId="AD" clId="Web-{CC75100D-742A-866F-4076-A7E702C416F7}" dt="2022-04-02T15:57:50.813" v="182" actId="20577"/>
        <pc:sldMkLst>
          <pc:docMk/>
          <pc:sldMk cId="3084778687" sldId="271"/>
        </pc:sldMkLst>
        <pc:spChg chg="mod ord">
          <ac:chgData name="Dr. Md Mehedi Hasan" userId="S::mmhasan@aiub.edu::5eb39d97-deb0-466a-af4c-298e34812974" providerId="AD" clId="Web-{CC75100D-742A-866F-4076-A7E702C416F7}" dt="2022-04-02T15:52:26.134" v="7" actId="20577"/>
          <ac:spMkLst>
            <pc:docMk/>
            <pc:sldMk cId="3084778687" sldId="271"/>
            <ac:spMk id="2" creationId="{DE244630-0EF1-15EE-C201-83B27A4FA76E}"/>
          </ac:spMkLst>
        </pc:spChg>
        <pc:spChg chg="mod ord">
          <ac:chgData name="Dr. Md Mehedi Hasan" userId="S::mmhasan@aiub.edu::5eb39d97-deb0-466a-af4c-298e34812974" providerId="AD" clId="Web-{CC75100D-742A-866F-4076-A7E702C416F7}" dt="2022-04-02T15:57:50.813" v="182" actId="20577"/>
          <ac:spMkLst>
            <pc:docMk/>
            <pc:sldMk cId="3084778687" sldId="271"/>
            <ac:spMk id="3" creationId="{C9F1F8F1-C664-E00F-AF47-0DD69ACDEB36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846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Bit Examination on TEST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02641"/>
            <a:ext cx="8708728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instruction can be used to examine individual bits in operand.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mask should contain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1's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bit positions to be tested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0’s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elsewhere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AND b = 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AND b = 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operation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destination, mask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have 1's in the tested bit positions if and only if the destination has 1’s in these positions; and 0’s elsewhere.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destination has 0’s in all the tested positions, the result will be 0 and thus ZF=1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24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4630-0EF1-15EE-C201-83B27A4F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F8F1-C664-E00F-AF47-0DD69ACDE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58" y="2235055"/>
            <a:ext cx="7076747" cy="3992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Take an input </a:t>
            </a:r>
            <a:r>
              <a:rPr lang="en-US" dirty="0">
                <a:ea typeface="+mn-lt"/>
                <a:cs typeface="+mn-lt"/>
              </a:rPr>
              <a:t>character</a:t>
            </a:r>
            <a:r>
              <a:rPr lang="en-US" dirty="0">
                <a:cs typeface="Calibri"/>
              </a:rPr>
              <a:t> from user. Check it for letter and convert upper to lower or lower to upper using logical instructions.</a:t>
            </a:r>
            <a:endParaRPr lang="en-US" dirty="0"/>
          </a:p>
          <a:p>
            <a:pPr>
              <a:buClr>
                <a:srgbClr val="A6A6A6"/>
              </a:buClr>
            </a:pPr>
            <a:r>
              <a:rPr lang="en-US" dirty="0">
                <a:ea typeface="+mn-lt"/>
                <a:cs typeface="+mn-lt"/>
              </a:rPr>
              <a:t>Take an input character from user. Check it for number and find whether it is odd or even using TEST instruction.</a:t>
            </a: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77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LOGIC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34102"/>
            <a:ext cx="8708728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to change the bit pattern in a byte or word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manipulate bits manually which is unlikely in high level languages (Except C)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Instructions: AND, OR, XOR and NOT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Instructions can be used to clear, set, and examine bits,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register or variable. i.e. these will be used for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Converting a lowercase letter to upper case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Determining If a register contains an even or odd number.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LOGIC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65711"/>
            <a:ext cx="872237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manipulate individual bits is one the main advantages of assembly language.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 bits can be changed in computer by using logic operations.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binary values of 0 = False and 1= True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logic operation is applied to 8- or 16-bit operands, the result is obtained by applying the logic operation at each bit position.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996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AND, OR, and XOR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8946"/>
            <a:ext cx="8654137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AND, OR, and XOR instructions perform the named logic operations. The formats are: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operation is stored in the destination, which must be a register or memory location.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source may be a constant, register,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memory-to-memory operations are not allowed.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8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Effect on Flags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242572"/>
            <a:ext cx="883155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SF, ZF, PF reflect the result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is undefined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CF, OF= 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use of AND, OR, and XOR is to selectively modify the bits in the destination.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do this, we construct a source bit pattern known as mask.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mask bits are chosen so that the corresponding destination bits are modified in the desired manner when the instruction is executed.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821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MASK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88416"/>
            <a:ext cx="8681433" cy="502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choose the mask bits, we make use of the following properties of AND, OR, and XOR: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·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bit;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preserves the corresponding destination bit.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10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Not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33053"/>
            <a:ext cx="8613194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 instruction performs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one's complement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operation on the destination. The format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destination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(**No effect on status flags)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Complement the bits in AX: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6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TEST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34402"/>
            <a:ext cx="859954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performs an AND operation of the destination with the source but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not change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destination contents.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the test instruction is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status flags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format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Effects of flags on test operation: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CF, OF =0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= Undefined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SF, ZF, PF reflect the result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09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100</TotalTime>
  <Words>953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Helvetica</vt:lpstr>
      <vt:lpstr>Times New Roman</vt:lpstr>
      <vt:lpstr>Wingdings</vt:lpstr>
      <vt:lpstr>Spectrum</vt:lpstr>
      <vt:lpstr>Lecture Title</vt:lpstr>
      <vt:lpstr>Overview : LOGIC</vt:lpstr>
      <vt:lpstr>LOGIC</vt:lpstr>
      <vt:lpstr>LOGIC Instructions</vt:lpstr>
      <vt:lpstr>AND, OR, and XOR instructions</vt:lpstr>
      <vt:lpstr>Effect on Flags</vt:lpstr>
      <vt:lpstr>MASK</vt:lpstr>
      <vt:lpstr>Not Instruction</vt:lpstr>
      <vt:lpstr>TEST Instruction</vt:lpstr>
      <vt:lpstr>Bit Examination on TEST</vt:lpstr>
      <vt:lpstr>LAB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68</cp:revision>
  <dcterms:created xsi:type="dcterms:W3CDTF">2018-12-10T17:20:29Z</dcterms:created>
  <dcterms:modified xsi:type="dcterms:W3CDTF">2022-11-22T02:17:38Z</dcterms:modified>
</cp:coreProperties>
</file>