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6" r:id="rId13"/>
    <p:sldId id="365" r:id="rId14"/>
    <p:sldId id="364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9BABA959-D774-464F-95E0-2A46783FA1C8}"/>
    <pc:docChg chg="modSld">
      <pc:chgData name="MD. ISMAIL HOSSEN" userId="a4e88416-0835-49b4-bf11-1bffe063ddad" providerId="ADAL" clId="{9BABA959-D774-464F-95E0-2A46783FA1C8}" dt="2020-04-30T12:17:52.298" v="30" actId="20577"/>
      <pc:docMkLst>
        <pc:docMk/>
      </pc:docMkLst>
      <pc:sldChg chg="modSp">
        <pc:chgData name="MD. ISMAIL HOSSEN" userId="a4e88416-0835-49b4-bf11-1bffe063ddad" providerId="ADAL" clId="{9BABA959-D774-464F-95E0-2A46783FA1C8}" dt="2020-04-30T12:17:20.882" v="17" actId="20577"/>
        <pc:sldMkLst>
          <pc:docMk/>
          <pc:sldMk cId="700707328" sldId="256"/>
        </pc:sldMkLst>
        <pc:graphicFrameChg chg="modGraphic">
          <ac:chgData name="MD. ISMAIL HOSSEN" userId="a4e88416-0835-49b4-bf11-1bffe063ddad" providerId="ADAL" clId="{9BABA959-D774-464F-95E0-2A46783FA1C8}" dt="2020-04-30T12:17:20.882" v="1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9BABA959-D774-464F-95E0-2A46783FA1C8}" dt="2020-04-30T12:17:42.305" v="26" actId="20577"/>
        <pc:sldMkLst>
          <pc:docMk/>
          <pc:sldMk cId="623946956" sldId="360"/>
        </pc:sldMkLst>
        <pc:spChg chg="mod">
          <ac:chgData name="MD. ISMAIL HOSSEN" userId="a4e88416-0835-49b4-bf11-1bffe063ddad" providerId="ADAL" clId="{9BABA959-D774-464F-95E0-2A46783FA1C8}" dt="2020-04-30T12:17:42.305" v="26" actId="20577"/>
          <ac:spMkLst>
            <pc:docMk/>
            <pc:sldMk cId="623946956" sldId="360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9BABA959-D774-464F-95E0-2A46783FA1C8}" dt="2020-04-30T12:17:48.174" v="28" actId="20577"/>
        <pc:sldMkLst>
          <pc:docMk/>
          <pc:sldMk cId="1473307932" sldId="361"/>
        </pc:sldMkLst>
        <pc:spChg chg="mod">
          <ac:chgData name="MD. ISMAIL HOSSEN" userId="a4e88416-0835-49b4-bf11-1bffe063ddad" providerId="ADAL" clId="{9BABA959-D774-464F-95E0-2A46783FA1C8}" dt="2020-04-30T12:17:48.174" v="28" actId="20577"/>
          <ac:spMkLst>
            <pc:docMk/>
            <pc:sldMk cId="1473307932" sldId="361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9BABA959-D774-464F-95E0-2A46783FA1C8}" dt="2020-04-30T12:17:52.298" v="30" actId="20577"/>
        <pc:sldMkLst>
          <pc:docMk/>
          <pc:sldMk cId="3200628653" sldId="362"/>
        </pc:sldMkLst>
        <pc:spChg chg="mod">
          <ac:chgData name="MD. ISMAIL HOSSEN" userId="a4e88416-0835-49b4-bf11-1bffe063ddad" providerId="ADAL" clId="{9BABA959-D774-464F-95E0-2A46783FA1C8}" dt="2020-04-30T12:17:52.298" v="30" actId="20577"/>
          <ac:spMkLst>
            <pc:docMk/>
            <pc:sldMk cId="3200628653" sldId="362"/>
            <ac:spMk id="7" creationId="{1C4C160C-F333-46D6-985E-F7B208358227}"/>
          </ac:spMkLst>
        </pc:sp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 add">
        <pc:chgData name="MD. ISMAIL HOSSEN" userId="a4e88416-0835-49b4-bf11-1bffe063ddad" providerId="ADAL" clId="{438F1AE2-1717-4167-A40E-551D8B80B1C4}" dt="2020-04-28T09:12:41.337" v="181" actId="20577"/>
        <pc:sldMkLst>
          <pc:docMk/>
          <pc:sldMk cId="2705342782" sldId="355"/>
        </pc:sldMkLst>
        <pc:spChg chg="mod">
          <ac:chgData name="MD. ISMAIL HOSSEN" userId="a4e88416-0835-49b4-bf11-1bffe063ddad" providerId="ADAL" clId="{438F1AE2-1717-4167-A40E-551D8B80B1C4}" dt="2020-04-28T09:08:14.067" v="71" actId="20577"/>
          <ac:spMkLst>
            <pc:docMk/>
            <pc:sldMk cId="2705342782" sldId="355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09:08:21.530" v="101" actId="20577"/>
          <ac:spMkLst>
            <pc:docMk/>
            <pc:sldMk cId="2705342782" sldId="355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09:12:41.337" v="181" actId="20577"/>
          <ac:spMkLst>
            <pc:docMk/>
            <pc:sldMk cId="2705342782" sldId="355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16:03.645" v="209" actId="5793"/>
        <pc:sldMkLst>
          <pc:docMk/>
          <pc:sldMk cId="1450028999" sldId="356"/>
        </pc:sldMkLst>
        <pc:spChg chg="mod">
          <ac:chgData name="MD. ISMAIL HOSSEN" userId="a4e88416-0835-49b4-bf11-1bffe063ddad" providerId="ADAL" clId="{438F1AE2-1717-4167-A40E-551D8B80B1C4}" dt="2020-04-28T09:16:03.645" v="209" actId="5793"/>
          <ac:spMkLst>
            <pc:docMk/>
            <pc:sldMk cId="1450028999" sldId="356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17:10.109" v="231" actId="20577"/>
        <pc:sldMkLst>
          <pc:docMk/>
          <pc:sldMk cId="2394144112" sldId="357"/>
        </pc:sldMkLst>
        <pc:spChg chg="mod">
          <ac:chgData name="MD. ISMAIL HOSSEN" userId="a4e88416-0835-49b4-bf11-1bffe063ddad" providerId="ADAL" clId="{438F1AE2-1717-4167-A40E-551D8B80B1C4}" dt="2020-04-28T09:17:10.109" v="231" actId="20577"/>
          <ac:spMkLst>
            <pc:docMk/>
            <pc:sldMk cId="2394144112" sldId="357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17:26.967" v="233"/>
        <pc:sldMkLst>
          <pc:docMk/>
          <pc:sldMk cId="2205927297" sldId="358"/>
        </pc:sldMkLst>
        <pc:spChg chg="mod">
          <ac:chgData name="MD. ISMAIL HOSSEN" userId="a4e88416-0835-49b4-bf11-1bffe063ddad" providerId="ADAL" clId="{438F1AE2-1717-4167-A40E-551D8B80B1C4}" dt="2020-04-28T09:17:26.967" v="233"/>
          <ac:spMkLst>
            <pc:docMk/>
            <pc:sldMk cId="2205927297" sldId="358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21:30.504" v="270" actId="20577"/>
        <pc:sldMkLst>
          <pc:docMk/>
          <pc:sldMk cId="207089465" sldId="359"/>
        </pc:sldMkLst>
        <pc:spChg chg="mod">
          <ac:chgData name="MD. ISMAIL HOSSEN" userId="a4e88416-0835-49b4-bf11-1bffe063ddad" providerId="ADAL" clId="{438F1AE2-1717-4167-A40E-551D8B80B1C4}" dt="2020-04-28T09:21:30.504" v="270" actId="20577"/>
          <ac:spMkLst>
            <pc:docMk/>
            <pc:sldMk cId="207089465" sldId="359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09:21:23.856" v="262" actId="20577"/>
          <ac:spMkLst>
            <pc:docMk/>
            <pc:sldMk cId="207089465" sldId="359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09:19:55.596" v="256"/>
          <ac:spMkLst>
            <pc:docMk/>
            <pc:sldMk cId="207089465" sldId="359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20:12.981" v="260" actId="20577"/>
        <pc:sldMkLst>
          <pc:docMk/>
          <pc:sldMk cId="623946956" sldId="360"/>
        </pc:sldMkLst>
        <pc:spChg chg="mod">
          <ac:chgData name="MD. ISMAIL HOSSEN" userId="a4e88416-0835-49b4-bf11-1bffe063ddad" providerId="ADAL" clId="{438F1AE2-1717-4167-A40E-551D8B80B1C4}" dt="2020-04-28T09:20:12.981" v="260" actId="20577"/>
          <ac:spMkLst>
            <pc:docMk/>
            <pc:sldMk cId="623946956" sldId="360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29:35.456" v="335" actId="113"/>
        <pc:sldMkLst>
          <pc:docMk/>
          <pc:sldMk cId="1473307932" sldId="361"/>
        </pc:sldMkLst>
        <pc:spChg chg="mod">
          <ac:chgData name="MD. ISMAIL HOSSEN" userId="a4e88416-0835-49b4-bf11-1bffe063ddad" providerId="ADAL" clId="{438F1AE2-1717-4167-A40E-551D8B80B1C4}" dt="2020-04-28T09:24:10.374" v="274"/>
          <ac:spMkLst>
            <pc:docMk/>
            <pc:sldMk cId="1473307932" sldId="361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09:29:35.456" v="335" actId="113"/>
          <ac:spMkLst>
            <pc:docMk/>
            <pc:sldMk cId="1473307932" sldId="361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27:53.700" v="303" actId="255"/>
        <pc:sldMkLst>
          <pc:docMk/>
          <pc:sldMk cId="3200628653" sldId="362"/>
        </pc:sldMkLst>
        <pc:spChg chg="mod">
          <ac:chgData name="MD. ISMAIL HOSSEN" userId="a4e88416-0835-49b4-bf11-1bffe063ddad" providerId="ADAL" clId="{438F1AE2-1717-4167-A40E-551D8B80B1C4}" dt="2020-04-28T09:27:53.700" v="303" actId="255"/>
          <ac:spMkLst>
            <pc:docMk/>
            <pc:sldMk cId="3200628653" sldId="362"/>
            <ac:spMk id="8" creationId="{0FA58B4A-2FCF-47F8-A2F6-D980B08EB9FC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  <pc:sldChg chg="addSp delSp modSp add">
        <pc:chgData name="MD. ISMAIL HOSSEN" userId="a4e88416-0835-49b4-bf11-1bffe063ddad" providerId="ADAL" clId="{438F1AE2-1717-4167-A40E-551D8B80B1C4}" dt="2020-04-28T15:23:13.272" v="1287" actId="20577"/>
        <pc:sldMkLst>
          <pc:docMk/>
          <pc:sldMk cId="2439381206" sldId="364"/>
        </pc:sldMkLst>
        <pc:spChg chg="mod">
          <ac:chgData name="MD. ISMAIL HOSSEN" userId="a4e88416-0835-49b4-bf11-1bffe063ddad" providerId="ADAL" clId="{438F1AE2-1717-4167-A40E-551D8B80B1C4}" dt="2020-04-28T15:23:13.272" v="1287" actId="20577"/>
          <ac:spMkLst>
            <pc:docMk/>
            <pc:sldMk cId="2439381206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43:56.393" v="1177" actId="20577"/>
          <ac:spMkLst>
            <pc:docMk/>
            <pc:sldMk cId="2439381206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438F1AE2-1717-4167-A40E-551D8B80B1C4}" dt="2020-04-28T13:51:36.881" v="717" actId="478"/>
          <ac:picMkLst>
            <pc:docMk/>
            <pc:sldMk cId="2439381206" sldId="364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3:55:17.837" v="870" actId="14100"/>
          <ac:picMkLst>
            <pc:docMk/>
            <pc:sldMk cId="2439381206" sldId="364"/>
            <ac:picMk id="4" creationId="{0D6A5C6C-A6A6-4C19-886F-DEA98AA02D70}"/>
          </ac:picMkLst>
        </pc:picChg>
      </pc:sldChg>
      <pc:sldChg chg="modSp add">
        <pc:chgData name="MD. ISMAIL HOSSEN" userId="a4e88416-0835-49b4-bf11-1bffe063ddad" providerId="ADAL" clId="{438F1AE2-1717-4167-A40E-551D8B80B1C4}" dt="2020-04-28T15:23:04.172" v="1285" actId="20577"/>
        <pc:sldMkLst>
          <pc:docMk/>
          <pc:sldMk cId="2433196869" sldId="365"/>
        </pc:sldMkLst>
        <pc:spChg chg="mod">
          <ac:chgData name="MD. ISMAIL HOSSEN" userId="a4e88416-0835-49b4-bf11-1bffe063ddad" providerId="ADAL" clId="{438F1AE2-1717-4167-A40E-551D8B80B1C4}" dt="2020-04-28T15:23:04.172" v="1285" actId="20577"/>
          <ac:spMkLst>
            <pc:docMk/>
            <pc:sldMk cId="2433196869" sldId="365"/>
            <ac:spMk id="7" creationId="{1C4C160C-F333-46D6-985E-F7B208358227}"/>
          </ac:spMkLst>
        </pc:spChg>
      </pc:sldChg>
      <pc:sldChg chg="delSp modSp add">
        <pc:chgData name="MD. ISMAIL HOSSEN" userId="a4e88416-0835-49b4-bf11-1bffe063ddad" providerId="ADAL" clId="{438F1AE2-1717-4167-A40E-551D8B80B1C4}" dt="2020-04-28T15:22:50.645" v="1283" actId="20577"/>
        <pc:sldMkLst>
          <pc:docMk/>
          <pc:sldMk cId="3296173298" sldId="366"/>
        </pc:sldMkLst>
        <pc:spChg chg="mod">
          <ac:chgData name="MD. ISMAIL HOSSEN" userId="a4e88416-0835-49b4-bf11-1bffe063ddad" providerId="ADAL" clId="{438F1AE2-1717-4167-A40E-551D8B80B1C4}" dt="2020-04-28T15:22:50.645" v="1283" actId="20577"/>
          <ac:spMkLst>
            <pc:docMk/>
            <pc:sldMk cId="3296173298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5:20:54.406" v="1281" actId="5793"/>
          <ac:spMkLst>
            <pc:docMk/>
            <pc:sldMk cId="3296173298" sldId="366"/>
            <ac:spMk id="8" creationId="{0FA58B4A-2FCF-47F8-A2F6-D980B08EB9FC}"/>
          </ac:spMkLst>
        </pc:spChg>
        <pc:picChg chg="del">
          <ac:chgData name="MD. ISMAIL HOSSEN" userId="a4e88416-0835-49b4-bf11-1bffe063ddad" providerId="ADAL" clId="{438F1AE2-1717-4167-A40E-551D8B80B1C4}" dt="2020-04-28T15:19:15.573" v="1248" actId="478"/>
          <ac:picMkLst>
            <pc:docMk/>
            <pc:sldMk cId="3296173298" sldId="366"/>
            <ac:picMk id="4" creationId="{0C015885-586B-4501-A220-4B249868D30B}"/>
          </ac:picMkLst>
        </pc:picChg>
        <pc:picChg chg="del">
          <ac:chgData name="MD. ISMAIL HOSSEN" userId="a4e88416-0835-49b4-bf11-1bffe063ddad" providerId="ADAL" clId="{438F1AE2-1717-4167-A40E-551D8B80B1C4}" dt="2020-04-28T15:19:12.205" v="1246" actId="478"/>
          <ac:picMkLst>
            <pc:docMk/>
            <pc:sldMk cId="3296173298" sldId="366"/>
            <ac:picMk id="5" creationId="{8C438717-B104-4ADE-A70C-E86A554A09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dLkvasLSlo" TargetMode="External"/><Relationship Id="rId2" Type="http://schemas.openxmlformats.org/officeDocument/2006/relationships/hyperlink" Target="https://www.youtube.com/watch?v=2Gdvz_6m5j8&amp;t=236s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Stack and Introduction to Procedures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633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 AND POPF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 Instruction POPF, pops the top of the stack into the FLAGS register.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There is no effect of PUSH, PUSHF. POP, POPF on the flags.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Note that PUSH and POP are word operations, so a byte  Instruction(i.e. PUSH DL or PUSH 2) is illegal.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 For INT 21h DOS saves instructions in STACK before execution.</a:t>
            </a:r>
          </a:p>
        </p:txBody>
      </p:sp>
    </p:spTree>
    <p:extLst>
      <p:ext uri="{BB962C8B-B14F-4D97-AF65-F5344CB8AC3E}">
        <p14:creationId xmlns:p14="http://schemas.microsoft.com/office/powerpoint/2010/main" val="320062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Suppose the  register ax = 5, bx =6, Swap the numbers of ax and bx so that ax gets 6 and bx gets 5. use the concept of Stack. Push and Pop instructions must use.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Before Swap: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After Swap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15885-586B-4501-A220-4B249868D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700" y="3234331"/>
            <a:ext cx="1827631" cy="1300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38717-B104-4ADE-A70C-E86A554A0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56" y="5039614"/>
            <a:ext cx="1628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Suppose that </a:t>
            </a:r>
            <a:r>
              <a:rPr lang="en-US" sz="2200" b="1" dirty="0"/>
              <a:t>AX= 1234h</a:t>
            </a:r>
            <a:r>
              <a:rPr lang="en-US" sz="2200" dirty="0"/>
              <a:t>, </a:t>
            </a:r>
            <a:r>
              <a:rPr lang="en-US" sz="2200" b="1" dirty="0"/>
              <a:t>BX= 5678h</a:t>
            </a:r>
            <a:r>
              <a:rPr lang="en-US" sz="2200" dirty="0"/>
              <a:t>, </a:t>
            </a:r>
            <a:r>
              <a:rPr lang="en-US" sz="2200" b="1" dirty="0"/>
              <a:t>CX = 9ABCh</a:t>
            </a:r>
            <a:r>
              <a:rPr lang="en-US" sz="2200" dirty="0"/>
              <a:t>, and </a:t>
            </a:r>
            <a:r>
              <a:rPr lang="en-US" sz="2200" b="1" dirty="0"/>
              <a:t>SP= 1 00h</a:t>
            </a:r>
            <a:r>
              <a:rPr lang="en-US" sz="2200" dirty="0"/>
              <a:t>. Write an assembly program to find out the contents of </a:t>
            </a:r>
            <a:r>
              <a:rPr lang="en-US" sz="2200" b="1" dirty="0"/>
              <a:t>AX</a:t>
            </a:r>
            <a:r>
              <a:rPr lang="en-US" sz="2200" dirty="0"/>
              <a:t>, </a:t>
            </a:r>
            <a:r>
              <a:rPr lang="en-US" sz="2200" b="1" dirty="0"/>
              <a:t>BX</a:t>
            </a:r>
            <a:r>
              <a:rPr lang="en-US" sz="2200" dirty="0"/>
              <a:t>, </a:t>
            </a:r>
            <a:r>
              <a:rPr lang="en-US" sz="2200" b="1" dirty="0"/>
              <a:t>CX</a:t>
            </a:r>
            <a:r>
              <a:rPr lang="en-US" sz="2200" dirty="0"/>
              <a:t>, and </a:t>
            </a:r>
            <a:r>
              <a:rPr lang="en-US" sz="2200" b="1" dirty="0"/>
              <a:t>SP</a:t>
            </a:r>
            <a:r>
              <a:rPr lang="en-US" sz="2200" dirty="0"/>
              <a:t> after executing the following instructions: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5"/>
            <a:r>
              <a:rPr lang="en-US" sz="2200" dirty="0"/>
              <a:t>PUSH AX </a:t>
            </a:r>
          </a:p>
          <a:p>
            <a:pPr lvl="5"/>
            <a:r>
              <a:rPr lang="en-US" sz="2200" dirty="0"/>
              <a:t>PUSH BX </a:t>
            </a:r>
          </a:p>
          <a:p>
            <a:pPr lvl="5"/>
            <a:r>
              <a:rPr lang="en-US" sz="2200" dirty="0"/>
              <a:t>XCHG AX,CX </a:t>
            </a:r>
          </a:p>
          <a:p>
            <a:pPr lvl="5"/>
            <a:r>
              <a:rPr lang="en-US" sz="2200" dirty="0"/>
              <a:t>POP 	CX</a:t>
            </a:r>
          </a:p>
          <a:p>
            <a:pPr lvl="5"/>
            <a:r>
              <a:rPr lang="en-US" sz="2200" dirty="0"/>
              <a:t> PUSH AX </a:t>
            </a:r>
          </a:p>
          <a:p>
            <a:pPr lvl="5"/>
            <a:r>
              <a:rPr lang="en-US" sz="2200" dirty="0"/>
              <a:t>POP BX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9617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Reverse three characters 123, output should look like as follows: Hints, use the concept of push and pop.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B648B-DADC-43D0-922D-92A72F35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28" y="3322411"/>
            <a:ext cx="3744066" cy="185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9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4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Take a string from user. Once user hits enters reverse the string given by the user.  Must take input from user. Hints: Use the concept of push and pop.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A5C6C-A6A6-4C19-886F-DEA98AA0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74" y="3629023"/>
            <a:ext cx="3918422" cy="19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8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stack, push, pop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https://www.youtube.com/watch?v=2Gdvz_6m5j8&amp;t=236s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Defining and Using Procedures, CALL and RET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https://www.youtube.com/watch?v=0dLkvasLSlo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Overview of Stack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PUSH AND PUSHF Instructions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POP AND POPF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segment of a program is used for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storage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and addresses.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 are used to add and remove words from the stack respectively.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can be used to reverse a list of data because the last word to be added to the stack Is the first to be removed(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4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is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one-dimensional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structure.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are added and removed from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end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structure; that is, it is processed in a "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last-in, first-out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manner.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recent addition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stack is called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stack.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familiar example is a Stack of dishes; the last dish to go on the stack is the top one, and it's the only one that can be removed easily.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2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must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aside a block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memory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hold the stack.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been doing this by declaring a stack segment. For example, .STACK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program is assembled and loaded in memory , SS will contain the segment number of the stack segment.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preceding Stack declaration, SP, the stack pointer, is initialized to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represents empty stack position.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14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stack is empty, SP contains the offset address of the top of the stack.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2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 AND PUSHF Conti..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is used to add new word to the stack.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is: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PUSH Source (i.e. PUSH AX)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is decreased by 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copy of source content is moved to the address specified by SS:SP.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 AND PUSHF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SP contains the offset address of memory location.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PUSH decreases SP by 2 and point to the LAST WORD	in the STACK segment.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PUSHF has no operands and pushes the contents of the flag register to the stack.</a:t>
            </a:r>
          </a:p>
        </p:txBody>
      </p:sp>
    </p:spTree>
    <p:extLst>
      <p:ext uri="{BB962C8B-B14F-4D97-AF65-F5344CB8AC3E}">
        <p14:creationId xmlns:p14="http://schemas.microsoft.com/office/powerpoint/2010/main" val="62394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 AND POPF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POP is used to remove an item from the stack.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syntax is:</a:t>
            </a:r>
          </a:p>
          <a:p>
            <a:pPr lvl="2"/>
            <a:r>
              <a:rPr lang="en-US" sz="2200" dirty="0"/>
              <a:t>POP destination (i.e. POP AX) </a:t>
            </a:r>
          </a:p>
          <a:p>
            <a:pPr lvl="2"/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content of SS:SP (the top of the stack) Is moved to the destination.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	SP is Increased by 2.</a:t>
            </a:r>
          </a:p>
        </p:txBody>
      </p:sp>
    </p:spTree>
    <p:extLst>
      <p:ext uri="{BB962C8B-B14F-4D97-AF65-F5344CB8AC3E}">
        <p14:creationId xmlns:p14="http://schemas.microsoft.com/office/powerpoint/2010/main" val="147330793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2883</TotalTime>
  <Words>791</Words>
  <Application>Microsoft Office PowerPoint</Application>
  <PresentationFormat>On-screen Show (4:3)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Wingdings</vt:lpstr>
      <vt:lpstr>Spectrum</vt:lpstr>
      <vt:lpstr>The Stack and Introduction to Procedures</vt:lpstr>
      <vt:lpstr>Lab Outline</vt:lpstr>
      <vt:lpstr>Stack</vt:lpstr>
      <vt:lpstr>Stack</vt:lpstr>
      <vt:lpstr>Stack</vt:lpstr>
      <vt:lpstr>Stack</vt:lpstr>
      <vt:lpstr>PUSH AND PUSHF Conti..</vt:lpstr>
      <vt:lpstr>PUSH AND PUSHF</vt:lpstr>
      <vt:lpstr>POP AND POPF</vt:lpstr>
      <vt:lpstr>POP AND POPF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10</cp:revision>
  <dcterms:created xsi:type="dcterms:W3CDTF">2018-12-10T17:20:29Z</dcterms:created>
  <dcterms:modified xsi:type="dcterms:W3CDTF">2022-09-15T15:47:23Z</dcterms:modified>
</cp:coreProperties>
</file>