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3699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542</TotalTime>
  <Words>1802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137</cp:revision>
  <dcterms:created xsi:type="dcterms:W3CDTF">2018-12-10T17:20:29Z</dcterms:created>
  <dcterms:modified xsi:type="dcterms:W3CDTF">2022-11-06T04:16:20Z</dcterms:modified>
</cp:coreProperties>
</file>