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F3BF4C3-CC5F-45B1-B999-C745CBC36605}"/>
    <pc:docChg chg="undo custSel delSld modSld">
      <pc:chgData name="Dr. Md Mehedi Hasan" userId="5eb39d97-deb0-466a-af4c-298e34812974" providerId="ADAL" clId="{2F3BF4C3-CC5F-45B1-B999-C745CBC36605}" dt="2022-03-27T07:42:37.987" v="183" actId="20577"/>
      <pc:docMkLst>
        <pc:docMk/>
      </pc:docMkLst>
      <pc:sldChg chg="modSp mod">
        <pc:chgData name="Dr. Md Mehedi Hasan" userId="5eb39d97-deb0-466a-af4c-298e34812974" providerId="ADAL" clId="{2F3BF4C3-CC5F-45B1-B999-C745CBC36605}" dt="2022-03-27T07:42:37.987" v="18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2F3BF4C3-CC5F-45B1-B999-C745CBC36605}" dt="2022-03-27T07:42:37.987" v="18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8:32:47.007" v="181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2F3BF4C3-CC5F-45B1-B999-C745CBC36605}" dt="2022-03-15T08:32:47.007" v="181" actId="20577"/>
          <ac:spMkLst>
            <pc:docMk/>
            <pc:sldMk cId="3810379400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2F3BF4C3-CC5F-45B1-B999-C745CBC36605}" dt="2022-03-15T02:15:21.715" v="81" actId="1038"/>
        <pc:sldMkLst>
          <pc:docMk/>
          <pc:sldMk cId="2922730269" sldId="271"/>
        </pc:sldMkLst>
        <pc:spChg chg="mod">
          <ac:chgData name="Dr. Md Mehedi Hasan" userId="5eb39d97-deb0-466a-af4c-298e34812974" providerId="ADAL" clId="{2F3BF4C3-CC5F-45B1-B999-C745CBC36605}" dt="2022-03-15T02:15:10.575" v="47" actId="14100"/>
          <ac:spMkLst>
            <pc:docMk/>
            <pc:sldMk cId="2922730269" sldId="271"/>
            <ac:spMk id="2" creationId="{00000000-0000-0000-0000-000000000000}"/>
          </ac:spMkLst>
        </pc:spChg>
        <pc:graphicFrameChg chg="mod modGraphic">
          <ac:chgData name="Dr. Md Mehedi Hasan" userId="5eb39d97-deb0-466a-af4c-298e34812974" providerId="ADAL" clId="{2F3BF4C3-CC5F-45B1-B999-C745CBC36605}" dt="2022-03-15T02:15:21.715" v="81" actId="1038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3:06:19.562" v="173" actId="20577"/>
        <pc:sldMkLst>
          <pc:docMk/>
          <pc:sldMk cId="521071281" sldId="276"/>
        </pc:sldMkLst>
        <pc:spChg chg="mod">
          <ac:chgData name="Dr. Md Mehedi Hasan" userId="5eb39d97-deb0-466a-af4c-298e34812974" providerId="ADAL" clId="{2F3BF4C3-CC5F-45B1-B999-C745CBC36605}" dt="2022-03-15T03:06:19.562" v="173" actId="20577"/>
          <ac:spMkLst>
            <pc:docMk/>
            <pc:sldMk cId="521071281" sldId="276"/>
            <ac:spMk id="8" creationId="{00000000-0000-0000-0000-000000000000}"/>
          </ac:spMkLst>
        </pc:spChg>
      </pc:sldChg>
      <pc:sldChg chg="del">
        <pc:chgData name="Dr. Md Mehedi Hasan" userId="5eb39d97-deb0-466a-af4c-298e34812974" providerId="ADAL" clId="{2F3BF4C3-CC5F-45B1-B999-C745CBC36605}" dt="2022-03-15T03:10:25.521" v="174" actId="47"/>
        <pc:sldMkLst>
          <pc:docMk/>
          <pc:sldMk cId="3343828407" sldId="286"/>
        </pc:sldMkLst>
      </pc:sldChg>
    </pc:docChg>
  </pc:docChgLst>
  <pc:docChgLst>
    <pc:chgData name="Dr. Md Mehedi Hasan" userId="5eb39d97-deb0-466a-af4c-298e34812974" providerId="ADAL" clId="{36F5D8F3-12BD-4AD6-B6C5-6C53E92E36BA}"/>
    <pc:docChg chg="undo custSel modSld">
      <pc:chgData name="Dr. Md Mehedi Hasan" userId="5eb39d97-deb0-466a-af4c-298e34812974" providerId="ADAL" clId="{36F5D8F3-12BD-4AD6-B6C5-6C53E92E36BA}" dt="2022-07-19T02:27:16.400" v="38" actId="20577"/>
      <pc:docMkLst>
        <pc:docMk/>
      </pc:docMkLst>
      <pc:sldChg chg="modSp mod">
        <pc:chgData name="Dr. Md Mehedi Hasan" userId="5eb39d97-deb0-466a-af4c-298e34812974" providerId="ADAL" clId="{36F5D8F3-12BD-4AD6-B6C5-6C53E92E36BA}" dt="2022-07-18T04:01:32.050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6F5D8F3-12BD-4AD6-B6C5-6C53E92E36BA}" dt="2022-07-18T04:01:32.050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36F5D8F3-12BD-4AD6-B6C5-6C53E92E36BA}" dt="2022-07-19T02:23:43.597" v="36"/>
        <pc:sldMkLst>
          <pc:docMk/>
          <pc:sldMk cId="594149490" sldId="268"/>
        </pc:sldMkLst>
        <pc:spChg chg="mod">
          <ac:chgData name="Dr. Md Mehedi Hasan" userId="5eb39d97-deb0-466a-af4c-298e34812974" providerId="ADAL" clId="{36F5D8F3-12BD-4AD6-B6C5-6C53E92E36BA}" dt="2022-07-19T02:23:43.597" v="36"/>
          <ac:spMkLst>
            <pc:docMk/>
            <pc:sldMk cId="594149490" sldId="268"/>
            <ac:spMk id="5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9T02:27:16.400" v="38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36F5D8F3-12BD-4AD6-B6C5-6C53E92E36BA}" dt="2022-07-19T02:27:16.400" v="38" actId="20577"/>
          <ac:spMkLst>
            <pc:docMk/>
            <pc:sldMk cId="3810379400" sldId="269"/>
            <ac:spMk id="4" creationId="{00000000-0000-0000-0000-000000000000}"/>
          </ac:spMkLst>
        </pc:spChg>
        <pc:spChg chg="mod">
          <ac:chgData name="Dr. Md Mehedi Hasan" userId="5eb39d97-deb0-466a-af4c-298e34812974" providerId="ADAL" clId="{36F5D8F3-12BD-4AD6-B6C5-6C53E92E36BA}" dt="2022-07-18T05:04:45.014" v="21" actId="20577"/>
          <ac:spMkLst>
            <pc:docMk/>
            <pc:sldMk cId="3810379400" sldId="269"/>
            <ac:spMk id="7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8T05:14:21.665" v="23" actId="20577"/>
        <pc:sldMkLst>
          <pc:docMk/>
          <pc:sldMk cId="2922730269" sldId="271"/>
        </pc:sldMkLst>
        <pc:graphicFrameChg chg="modGraphic">
          <ac:chgData name="Dr. Md Mehedi Hasan" userId="5eb39d97-deb0-466a-af4c-298e34812974" providerId="ADAL" clId="{36F5D8F3-12BD-4AD6-B6C5-6C53E92E36BA}" dt="2022-07-18T05:14:21.665" v="23" actId="20577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250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451412" y="2456788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'*‘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&gt;= 'A')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 if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‘A’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JL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JG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6493"/>
              </p:ext>
            </p:extLst>
          </p:nvPr>
        </p:nvGraphicFramePr>
        <p:xfrm>
          <a:off x="1089492" y="2062269"/>
          <a:ext cx="6838442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DL,AL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377</TotalTime>
  <Words>1403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Helvetica Neue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101</cp:revision>
  <dcterms:created xsi:type="dcterms:W3CDTF">2018-12-10T17:20:29Z</dcterms:created>
  <dcterms:modified xsi:type="dcterms:W3CDTF">2022-11-06T04:16:51Z</dcterms:modified>
</cp:coreProperties>
</file>