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6997641C-767C-0F26-8CE6-3FA01AE6671C}"/>
    <pc:docChg chg="modSld">
      <pc:chgData name="Dr. Md Mehedi Hasan" userId="S::mmhasan@aiub.edu::5eb39d97-deb0-466a-af4c-298e34812974" providerId="AD" clId="Web-{6997641C-767C-0F26-8CE6-3FA01AE6671C}" dt="2022-04-01T13:31:03.826" v="95"/>
      <pc:docMkLst>
        <pc:docMk/>
      </pc:docMkLst>
      <pc:sldChg chg="modSp">
        <pc:chgData name="Dr. Md Mehedi Hasan" userId="S::mmhasan@aiub.edu::5eb39d97-deb0-466a-af4c-298e34812974" providerId="AD" clId="Web-{6997641C-767C-0F26-8CE6-3FA01AE6671C}" dt="2022-04-01T13:31:03.826" v="9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6997641C-767C-0F26-8CE6-3FA01AE6671C}" dt="2022-04-01T13:31:03.826" v="9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57F0B2E4-B2DC-4BC9-8C14-EAFB35B0E1C8}"/>
    <pc:docChg chg="modSld">
      <pc:chgData name="Dr. Md Mehedi Hasan" userId="5eb39d97-deb0-466a-af4c-298e34812974" providerId="ADAL" clId="{57F0B2E4-B2DC-4BC9-8C14-EAFB35B0E1C8}" dt="2022-07-27T04:18:16.608" v="31" actId="20577"/>
      <pc:docMkLst>
        <pc:docMk/>
      </pc:docMkLst>
      <pc:sldChg chg="modSp mod">
        <pc:chgData name="Dr. Md Mehedi Hasan" userId="5eb39d97-deb0-466a-af4c-298e34812974" providerId="ADAL" clId="{57F0B2E4-B2DC-4BC9-8C14-EAFB35B0E1C8}" dt="2022-07-27T04:18:16.608" v="31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7F0B2E4-B2DC-4BC9-8C14-EAFB35B0E1C8}" dt="2022-07-27T04:18:16.608" v="31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SHIFT AND ROTATE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807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</TotalTime>
  <Words>1357</Words>
  <Application>Microsoft Office PowerPoint</Application>
  <PresentationFormat>On-screen Show (4:3)</PresentationFormat>
  <Paragraphs>129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Helvetica</vt:lpstr>
      <vt:lpstr>Wingdings</vt:lpstr>
      <vt:lpstr>Spectrum</vt:lpstr>
      <vt:lpstr>SHIFT AND ROTATE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25</cp:revision>
  <dcterms:created xsi:type="dcterms:W3CDTF">2018-12-10T17:20:29Z</dcterms:created>
  <dcterms:modified xsi:type="dcterms:W3CDTF">2022-11-06T04:18:33Z</dcterms:modified>
</cp:coreProperties>
</file>