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55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Hex Multiplication </a:t>
            </a:r>
            <a:r>
              <a:rPr lang="en-GB" dirty="0"/>
              <a:t>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036589"/>
            <a:ext cx="90173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349C0-8D17-E009-B26E-2FBB041BABD4}"/>
              </a:ext>
            </a:extLst>
          </p:cNvPr>
          <p:cNvCxnSpPr/>
          <p:nvPr/>
        </p:nvCxnSpPr>
        <p:spPr>
          <a:xfrm>
            <a:off x="886265" y="5880295"/>
            <a:ext cx="10128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0" y="2017059"/>
            <a:ext cx="90173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 							101100101b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0EE082-E090-8433-8418-BC6A3307ED4C}"/>
              </a:ext>
            </a:extLst>
          </p:cNvPr>
          <p:cNvCxnSpPr/>
          <p:nvPr/>
        </p:nvCxnSpPr>
        <p:spPr>
          <a:xfrm>
            <a:off x="2096086" y="5922498"/>
            <a:ext cx="1505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119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 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  17DBh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3FD4F4-D657-9BBF-A1B3-7BBB7BEFEE88}"/>
              </a:ext>
            </a:extLst>
          </p:cNvPr>
          <p:cNvCxnSpPr/>
          <p:nvPr/>
        </p:nvCxnSpPr>
        <p:spPr>
          <a:xfrm>
            <a:off x="2067951" y="5880295"/>
            <a:ext cx="970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8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857F8F-C8D7-46DF-98D4-8AC9DB23807D}"/>
              </a:ext>
            </a:extLst>
          </p:cNvPr>
          <p:cNvCxnSpPr/>
          <p:nvPr/>
        </p:nvCxnSpPr>
        <p:spPr>
          <a:xfrm>
            <a:off x="1252025" y="4740812"/>
            <a:ext cx="28416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037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 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41329E-8ABB-1C5D-F51D-2ED1F3550294}"/>
              </a:ext>
            </a:extLst>
          </p:cNvPr>
          <p:cNvCxnSpPr/>
          <p:nvPr/>
        </p:nvCxnSpPr>
        <p:spPr>
          <a:xfrm>
            <a:off x="1941342" y="3429000"/>
            <a:ext cx="29401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59605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59605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      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1111111001111000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 = 21FCh+A544h = C740h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F094AC-EA62-CE5D-E65B-78A34E5F535B}"/>
              </a:ext>
            </a:extLst>
          </p:cNvPr>
          <p:cNvCxnSpPr/>
          <p:nvPr/>
        </p:nvCxnSpPr>
        <p:spPr>
          <a:xfrm>
            <a:off x="2715065" y="4459458"/>
            <a:ext cx="26165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397</TotalTime>
  <Words>1874</Words>
  <Application>Microsoft Office PowerPoint</Application>
  <PresentationFormat>On-screen Show (4:3)</PresentationFormat>
  <Paragraphs>333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25</cp:revision>
  <dcterms:created xsi:type="dcterms:W3CDTF">2018-12-10T17:20:29Z</dcterms:created>
  <dcterms:modified xsi:type="dcterms:W3CDTF">2022-09-17T15:54:59Z</dcterms:modified>
</cp:coreProperties>
</file>