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Improvement Determinants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Sheet1!$A$1:$A$9</c:f>
              <c:strCache>
                <c:ptCount val="9"/>
                <c:pt idx="0">
                  <c:v>Project Management Tools</c:v>
                </c:pt>
                <c:pt idx="1">
                  <c:v>Risk Analysis &amp; Management </c:v>
                </c:pt>
                <c:pt idx="2">
                  <c:v>Testing Tool/Method</c:v>
                </c:pt>
                <c:pt idx="3">
                  <c:v>Quality Assurance Method/Tool</c:v>
                </c:pt>
                <c:pt idx="4">
                  <c:v>Decision Analysis &amp; Resolution</c:v>
                </c:pt>
                <c:pt idx="5">
                  <c:v>Quantitative Process</c:v>
                </c:pt>
                <c:pt idx="6">
                  <c:v>Documentation</c:v>
                </c:pt>
                <c:pt idx="7">
                  <c:v>Employee Training </c:v>
                </c:pt>
                <c:pt idx="8">
                  <c:v>Employee Appraisal</c:v>
                </c:pt>
              </c:strCache>
            </c:strRef>
          </c:cat>
          <c:val>
            <c:numRef>
              <c:f>Sheet1!$B$1:$B$9</c:f>
              <c:numCache>
                <c:formatCode>General</c:formatCode>
                <c:ptCount val="9"/>
                <c:pt idx="0">
                  <c:v>58</c:v>
                </c:pt>
                <c:pt idx="1">
                  <c:v>35</c:v>
                </c:pt>
                <c:pt idx="2">
                  <c:v>85</c:v>
                </c:pt>
                <c:pt idx="3">
                  <c:v>28</c:v>
                </c:pt>
                <c:pt idx="4">
                  <c:v>50</c:v>
                </c:pt>
                <c:pt idx="5">
                  <c:v>7</c:v>
                </c:pt>
                <c:pt idx="6">
                  <c:v>70</c:v>
                </c:pt>
                <c:pt idx="7">
                  <c:v>13</c:v>
                </c:pt>
                <c:pt idx="8">
                  <c:v>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580000"/>
        <c:axId val="477577280"/>
      </c:barChart>
      <c:catAx>
        <c:axId val="47758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577280"/>
        <c:crosses val="autoZero"/>
        <c:auto val="1"/>
        <c:lblAlgn val="ctr"/>
        <c:lblOffset val="100"/>
        <c:noMultiLvlLbl val="0"/>
      </c:catAx>
      <c:valAx>
        <c:axId val="47757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58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D189B-D073-4F48-A85C-57794CBA1932}" type="doc">
      <dgm:prSet loTypeId="urn:microsoft.com/office/officeart/2005/8/layout/process4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CC836DF-B039-4E3C-83BB-D9C034457463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Exploration Phase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0D1C21-CFC0-4EC5-B49E-9BE335F7F5B9}" type="parTrans" cxnId="{FBAED060-1E16-4D40-A5DE-E4DBDFB2CA70}">
      <dgm:prSet/>
      <dgm:spPr/>
      <dgm:t>
        <a:bodyPr/>
        <a:lstStyle/>
        <a:p>
          <a:endParaRPr lang="en-US"/>
        </a:p>
      </dgm:t>
    </dgm:pt>
    <dgm:pt modelId="{3B944C17-93EE-46F4-86F5-D7BE50185381}" type="sibTrans" cxnId="{FBAED060-1E16-4D40-A5DE-E4DBDFB2CA70}">
      <dgm:prSet/>
      <dgm:spPr/>
      <dgm:t>
        <a:bodyPr/>
        <a:lstStyle/>
        <a:p>
          <a:endParaRPr lang="en-US"/>
        </a:p>
      </dgm:t>
    </dgm:pt>
    <dgm:pt modelId="{77F712FF-E66A-42A7-9E62-53668EAE1468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Alternatives and the decision making Phase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51E844-C7BE-4450-AA5B-CE3108880925}" type="parTrans" cxnId="{63DEE304-CD59-4B65-94E1-C346164CDF34}">
      <dgm:prSet/>
      <dgm:spPr/>
      <dgm:t>
        <a:bodyPr/>
        <a:lstStyle/>
        <a:p>
          <a:endParaRPr lang="en-US"/>
        </a:p>
      </dgm:t>
    </dgm:pt>
    <dgm:pt modelId="{5DA7DE1F-90CB-431D-B791-6607C68860F8}" type="sibTrans" cxnId="{63DEE304-CD59-4B65-94E1-C346164CDF34}">
      <dgm:prSet/>
      <dgm:spPr/>
      <dgm:t>
        <a:bodyPr/>
        <a:lstStyle/>
        <a:p>
          <a:endParaRPr lang="en-US"/>
        </a:p>
      </dgm:t>
    </dgm:pt>
    <dgm:pt modelId="{14C15E2A-E3BA-4CA8-AE2C-9E441AF978C8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Planning Phase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87DA09-A478-4F9E-907D-3CCB8DC0396E}" type="parTrans" cxnId="{C92F76E1-2115-47DF-B6BC-8675EA4051F1}">
      <dgm:prSet/>
      <dgm:spPr/>
      <dgm:t>
        <a:bodyPr/>
        <a:lstStyle/>
        <a:p>
          <a:endParaRPr lang="en-US"/>
        </a:p>
      </dgm:t>
    </dgm:pt>
    <dgm:pt modelId="{F58CF5F7-C8D4-499A-9FBF-0B15C9446DD9}" type="sibTrans" cxnId="{C92F76E1-2115-47DF-B6BC-8675EA4051F1}">
      <dgm:prSet/>
      <dgm:spPr/>
      <dgm:t>
        <a:bodyPr/>
        <a:lstStyle/>
        <a:p>
          <a:endParaRPr lang="en-US"/>
        </a:p>
      </dgm:t>
    </dgm:pt>
    <dgm:pt modelId="{35A19F07-5540-4FEB-B72A-08989E2F961E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Analysis Phase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DE057C-81F8-487B-ACB6-FE69BB8638E6}" type="parTrans" cxnId="{1E093AEF-F91B-40A2-90E6-367F098247E5}">
      <dgm:prSet/>
      <dgm:spPr/>
      <dgm:t>
        <a:bodyPr/>
        <a:lstStyle/>
        <a:p>
          <a:endParaRPr lang="en-US"/>
        </a:p>
      </dgm:t>
    </dgm:pt>
    <dgm:pt modelId="{8643F581-CCD6-4476-939B-456D6BCA935C}" type="sibTrans" cxnId="{1E093AEF-F91B-40A2-90E6-367F098247E5}">
      <dgm:prSet/>
      <dgm:spPr/>
      <dgm:t>
        <a:bodyPr/>
        <a:lstStyle/>
        <a:p>
          <a:endParaRPr lang="en-US"/>
        </a:p>
      </dgm:t>
    </dgm:pt>
    <dgm:pt modelId="{F69103E9-3E65-4282-BA34-563B3FB83D87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Design Phase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612805-81D1-4B94-B933-AEE077A7C5A7}" type="parTrans" cxnId="{3D0E82B3-B24B-4050-867A-3E44790BDACC}">
      <dgm:prSet/>
      <dgm:spPr/>
      <dgm:t>
        <a:bodyPr/>
        <a:lstStyle/>
        <a:p>
          <a:endParaRPr lang="en-US"/>
        </a:p>
      </dgm:t>
    </dgm:pt>
    <dgm:pt modelId="{46AA4F83-49B1-4A0C-AAB8-519C979A0D84}" type="sibTrans" cxnId="{3D0E82B3-B24B-4050-867A-3E44790BDACC}">
      <dgm:prSet/>
      <dgm:spPr/>
      <dgm:t>
        <a:bodyPr/>
        <a:lstStyle/>
        <a:p>
          <a:endParaRPr lang="en-US"/>
        </a:p>
      </dgm:t>
    </dgm:pt>
    <dgm:pt modelId="{454F19AF-BE6D-4A51-A8F2-7F243B511F85}">
      <dgm:prSet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Implementation Phase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F931E5-80D0-4961-8996-A01C32AA3F1A}" type="parTrans" cxnId="{06437F10-F2BB-4304-B4EB-89A5B743E7EA}">
      <dgm:prSet/>
      <dgm:spPr/>
      <dgm:t>
        <a:bodyPr/>
        <a:lstStyle/>
        <a:p>
          <a:endParaRPr lang="en-US"/>
        </a:p>
      </dgm:t>
    </dgm:pt>
    <dgm:pt modelId="{B82625C2-D410-4731-9F94-724CAF1E7E36}" type="sibTrans" cxnId="{06437F10-F2BB-4304-B4EB-89A5B743E7EA}">
      <dgm:prSet/>
      <dgm:spPr/>
      <dgm:t>
        <a:bodyPr/>
        <a:lstStyle/>
        <a:p>
          <a:endParaRPr lang="en-US"/>
        </a:p>
      </dgm:t>
    </dgm:pt>
    <dgm:pt modelId="{82DEFBF5-E7E6-4637-BE5C-A820D4826987}">
      <dgm:prSet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Deployment Phase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1E31DC-4AAB-456D-915B-63C6D1817DFC}" type="parTrans" cxnId="{196F046D-B44D-43DD-875B-F1891550D638}">
      <dgm:prSet/>
      <dgm:spPr/>
      <dgm:t>
        <a:bodyPr/>
        <a:lstStyle/>
        <a:p>
          <a:endParaRPr lang="en-US"/>
        </a:p>
      </dgm:t>
    </dgm:pt>
    <dgm:pt modelId="{62FF5F74-2630-4629-838C-D1B41F908947}" type="sibTrans" cxnId="{196F046D-B44D-43DD-875B-F1891550D638}">
      <dgm:prSet/>
      <dgm:spPr/>
      <dgm:t>
        <a:bodyPr/>
        <a:lstStyle/>
        <a:p>
          <a:endParaRPr lang="en-US"/>
        </a:p>
      </dgm:t>
    </dgm:pt>
    <dgm:pt modelId="{5222AF9D-F56F-4817-9524-225A53E5E880}">
      <dgm:prSet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Maintenance Phase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A0ED61-C34F-46C0-B12B-C4C3FC260503}" type="parTrans" cxnId="{2A877F29-10D3-4C6E-B3D5-55E728026F72}">
      <dgm:prSet/>
      <dgm:spPr/>
      <dgm:t>
        <a:bodyPr/>
        <a:lstStyle/>
        <a:p>
          <a:endParaRPr lang="en-US"/>
        </a:p>
      </dgm:t>
    </dgm:pt>
    <dgm:pt modelId="{4F058DE6-CF55-4EFD-9E14-DEB8A677B780}" type="sibTrans" cxnId="{2A877F29-10D3-4C6E-B3D5-55E728026F72}">
      <dgm:prSet/>
      <dgm:spPr/>
      <dgm:t>
        <a:bodyPr/>
        <a:lstStyle/>
        <a:p>
          <a:endParaRPr lang="en-US"/>
        </a:p>
      </dgm:t>
    </dgm:pt>
    <dgm:pt modelId="{F982D9BA-909A-43B7-ABD3-0EFAE0DBEC5C}">
      <dgm:prSet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Retirement Phase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93D12F-7B1D-427F-9077-7D78F37A685B}" type="parTrans" cxnId="{903277B7-8056-4E05-9807-4AE2AB5A1E7D}">
      <dgm:prSet/>
      <dgm:spPr/>
      <dgm:t>
        <a:bodyPr/>
        <a:lstStyle/>
        <a:p>
          <a:endParaRPr lang="en-US"/>
        </a:p>
      </dgm:t>
    </dgm:pt>
    <dgm:pt modelId="{F2A59431-08FE-4570-A09A-9A9B2CE7D174}" type="sibTrans" cxnId="{903277B7-8056-4E05-9807-4AE2AB5A1E7D}">
      <dgm:prSet/>
      <dgm:spPr/>
      <dgm:t>
        <a:bodyPr/>
        <a:lstStyle/>
        <a:p>
          <a:endParaRPr lang="en-US"/>
        </a:p>
      </dgm:t>
    </dgm:pt>
    <dgm:pt modelId="{725D4AE3-27C7-431F-96CE-E568199F86D8}" type="pres">
      <dgm:prSet presAssocID="{768D189B-D073-4F48-A85C-57794CBA1932}" presName="Name0" presStyleCnt="0">
        <dgm:presLayoutVars>
          <dgm:dir/>
          <dgm:animLvl val="lvl"/>
          <dgm:resizeHandles val="exact"/>
        </dgm:presLayoutVars>
      </dgm:prSet>
      <dgm:spPr/>
    </dgm:pt>
    <dgm:pt modelId="{CA3EBD60-C262-4A8D-A8E0-8205AE439AB0}" type="pres">
      <dgm:prSet presAssocID="{F982D9BA-909A-43B7-ABD3-0EFAE0DBEC5C}" presName="boxAndChildren" presStyleCnt="0"/>
      <dgm:spPr/>
    </dgm:pt>
    <dgm:pt modelId="{213ED007-2BB4-4C81-8F6E-3AD5A007BF5D}" type="pres">
      <dgm:prSet presAssocID="{F982D9BA-909A-43B7-ABD3-0EFAE0DBEC5C}" presName="parentTextBox" presStyleLbl="node1" presStyleIdx="0" presStyleCnt="9" custLinFactNeighborX="-5802" custLinFactNeighborY="382"/>
      <dgm:spPr/>
      <dgm:t>
        <a:bodyPr/>
        <a:lstStyle/>
        <a:p>
          <a:endParaRPr lang="en-US"/>
        </a:p>
      </dgm:t>
    </dgm:pt>
    <dgm:pt modelId="{67B34923-B5FF-4BC8-A760-45D8C8EBB745}" type="pres">
      <dgm:prSet presAssocID="{4F058DE6-CF55-4EFD-9E14-DEB8A677B780}" presName="sp" presStyleCnt="0"/>
      <dgm:spPr/>
    </dgm:pt>
    <dgm:pt modelId="{B3F68543-1DB2-424F-850B-CE905EF511E0}" type="pres">
      <dgm:prSet presAssocID="{5222AF9D-F56F-4817-9524-225A53E5E880}" presName="arrowAndChildren" presStyleCnt="0"/>
      <dgm:spPr/>
    </dgm:pt>
    <dgm:pt modelId="{E2BFCB80-B92E-4D9E-9243-ED7A9619BA19}" type="pres">
      <dgm:prSet presAssocID="{5222AF9D-F56F-4817-9524-225A53E5E880}" presName="parentTextArrow" presStyleLbl="node1" presStyleIdx="1" presStyleCnt="9" custLinFactNeighborX="-5802" custLinFactNeighborY="248"/>
      <dgm:spPr/>
      <dgm:t>
        <a:bodyPr/>
        <a:lstStyle/>
        <a:p>
          <a:endParaRPr lang="en-US"/>
        </a:p>
      </dgm:t>
    </dgm:pt>
    <dgm:pt modelId="{9C5ADB53-9CD8-46AB-924F-5EFE2EE46945}" type="pres">
      <dgm:prSet presAssocID="{62FF5F74-2630-4629-838C-D1B41F908947}" presName="sp" presStyleCnt="0"/>
      <dgm:spPr/>
    </dgm:pt>
    <dgm:pt modelId="{E29AECAD-24E6-4A45-9FCE-1CC15AFDD068}" type="pres">
      <dgm:prSet presAssocID="{82DEFBF5-E7E6-4637-BE5C-A820D4826987}" presName="arrowAndChildren" presStyleCnt="0"/>
      <dgm:spPr/>
    </dgm:pt>
    <dgm:pt modelId="{E5E06E48-EB3C-4203-8E0A-2F9ABA1E446C}" type="pres">
      <dgm:prSet presAssocID="{82DEFBF5-E7E6-4637-BE5C-A820D4826987}" presName="parentTextArrow" presStyleLbl="node1" presStyleIdx="2" presStyleCnt="9"/>
      <dgm:spPr/>
      <dgm:t>
        <a:bodyPr/>
        <a:lstStyle/>
        <a:p>
          <a:endParaRPr lang="en-US"/>
        </a:p>
      </dgm:t>
    </dgm:pt>
    <dgm:pt modelId="{1383C401-EC09-4034-B139-E5FD2F314E1D}" type="pres">
      <dgm:prSet presAssocID="{B82625C2-D410-4731-9F94-724CAF1E7E36}" presName="sp" presStyleCnt="0"/>
      <dgm:spPr/>
    </dgm:pt>
    <dgm:pt modelId="{A1C2AB55-1DEE-42C3-9CC9-926EC2D563A8}" type="pres">
      <dgm:prSet presAssocID="{454F19AF-BE6D-4A51-A8F2-7F243B511F85}" presName="arrowAndChildren" presStyleCnt="0"/>
      <dgm:spPr/>
    </dgm:pt>
    <dgm:pt modelId="{F3AA1A12-D319-47EF-8D58-FCC5A2B0FAFF}" type="pres">
      <dgm:prSet presAssocID="{454F19AF-BE6D-4A51-A8F2-7F243B511F85}" presName="parentTextArrow" presStyleLbl="node1" presStyleIdx="3" presStyleCnt="9"/>
      <dgm:spPr/>
      <dgm:t>
        <a:bodyPr/>
        <a:lstStyle/>
        <a:p>
          <a:endParaRPr lang="en-US"/>
        </a:p>
      </dgm:t>
    </dgm:pt>
    <dgm:pt modelId="{08951ED9-3088-40BE-9666-B4C655CE7FEB}" type="pres">
      <dgm:prSet presAssocID="{46AA4F83-49B1-4A0C-AAB8-519C979A0D84}" presName="sp" presStyleCnt="0"/>
      <dgm:spPr/>
    </dgm:pt>
    <dgm:pt modelId="{167A177F-58D7-4F46-A67D-21B1C2FA7DB3}" type="pres">
      <dgm:prSet presAssocID="{F69103E9-3E65-4282-BA34-563B3FB83D87}" presName="arrowAndChildren" presStyleCnt="0"/>
      <dgm:spPr/>
    </dgm:pt>
    <dgm:pt modelId="{823000DA-A081-4E11-ACC0-8BD85B3779CC}" type="pres">
      <dgm:prSet presAssocID="{F69103E9-3E65-4282-BA34-563B3FB83D87}" presName="parentTextArrow" presStyleLbl="node1" presStyleIdx="4" presStyleCnt="9"/>
      <dgm:spPr/>
    </dgm:pt>
    <dgm:pt modelId="{93DB2E9F-E300-4739-B86C-C2302489BE73}" type="pres">
      <dgm:prSet presAssocID="{8643F581-CCD6-4476-939B-456D6BCA935C}" presName="sp" presStyleCnt="0"/>
      <dgm:spPr/>
    </dgm:pt>
    <dgm:pt modelId="{FEBCB38C-54F1-4C82-9BFB-925047A012B6}" type="pres">
      <dgm:prSet presAssocID="{35A19F07-5540-4FEB-B72A-08989E2F961E}" presName="arrowAndChildren" presStyleCnt="0"/>
      <dgm:spPr/>
    </dgm:pt>
    <dgm:pt modelId="{5B2C21DB-50D9-47E5-AA8F-96BC5A93C2D2}" type="pres">
      <dgm:prSet presAssocID="{35A19F07-5540-4FEB-B72A-08989E2F961E}" presName="parentTextArrow" presStyleLbl="node1" presStyleIdx="5" presStyleCnt="9"/>
      <dgm:spPr/>
    </dgm:pt>
    <dgm:pt modelId="{CA698BDD-B8A0-4226-8F05-F35F72D8ED7B}" type="pres">
      <dgm:prSet presAssocID="{F58CF5F7-C8D4-499A-9FBF-0B15C9446DD9}" presName="sp" presStyleCnt="0"/>
      <dgm:spPr/>
    </dgm:pt>
    <dgm:pt modelId="{A1BB4C04-ED4D-4739-9F62-6A6AEBD3A8F1}" type="pres">
      <dgm:prSet presAssocID="{14C15E2A-E3BA-4CA8-AE2C-9E441AF978C8}" presName="arrowAndChildren" presStyleCnt="0"/>
      <dgm:spPr/>
    </dgm:pt>
    <dgm:pt modelId="{7A2F75A8-7AC2-4685-870A-039B217CBCE8}" type="pres">
      <dgm:prSet presAssocID="{14C15E2A-E3BA-4CA8-AE2C-9E441AF978C8}" presName="parentTextArrow" presStyleLbl="node1" presStyleIdx="6" presStyleCnt="9"/>
      <dgm:spPr/>
    </dgm:pt>
    <dgm:pt modelId="{78F5BB81-F291-4267-B930-1DD2CBF93EB4}" type="pres">
      <dgm:prSet presAssocID="{5DA7DE1F-90CB-431D-B791-6607C68860F8}" presName="sp" presStyleCnt="0"/>
      <dgm:spPr/>
    </dgm:pt>
    <dgm:pt modelId="{74395284-F18F-41A4-A283-F1B5BB8AC1C8}" type="pres">
      <dgm:prSet presAssocID="{77F712FF-E66A-42A7-9E62-53668EAE1468}" presName="arrowAndChildren" presStyleCnt="0"/>
      <dgm:spPr/>
    </dgm:pt>
    <dgm:pt modelId="{CDA25F2D-A6A4-4C95-8953-E1771369952D}" type="pres">
      <dgm:prSet presAssocID="{77F712FF-E66A-42A7-9E62-53668EAE1468}" presName="parentTextArrow" presStyleLbl="node1" presStyleIdx="7" presStyleCnt="9"/>
      <dgm:spPr/>
      <dgm:t>
        <a:bodyPr/>
        <a:lstStyle/>
        <a:p>
          <a:endParaRPr lang="en-US"/>
        </a:p>
      </dgm:t>
    </dgm:pt>
    <dgm:pt modelId="{2ABB8A72-CFC7-4F59-BAC7-C37159293A06}" type="pres">
      <dgm:prSet presAssocID="{3B944C17-93EE-46F4-86F5-D7BE50185381}" presName="sp" presStyleCnt="0"/>
      <dgm:spPr/>
    </dgm:pt>
    <dgm:pt modelId="{9D0E21AD-23A5-40FD-A11D-2ADA801597C7}" type="pres">
      <dgm:prSet presAssocID="{BCC836DF-B039-4E3C-83BB-D9C034457463}" presName="arrowAndChildren" presStyleCnt="0"/>
      <dgm:spPr/>
    </dgm:pt>
    <dgm:pt modelId="{C7E3BC5A-469A-4A2F-8854-9FA0B1347230}" type="pres">
      <dgm:prSet presAssocID="{BCC836DF-B039-4E3C-83BB-D9C034457463}" presName="parentTextArrow" presStyleLbl="node1" presStyleIdx="8" presStyleCnt="9"/>
      <dgm:spPr/>
      <dgm:t>
        <a:bodyPr/>
        <a:lstStyle/>
        <a:p>
          <a:endParaRPr lang="en-US"/>
        </a:p>
      </dgm:t>
    </dgm:pt>
  </dgm:ptLst>
  <dgm:cxnLst>
    <dgm:cxn modelId="{6B4066F4-D1EC-4449-8149-CC651914A260}" type="presOf" srcId="{77F712FF-E66A-42A7-9E62-53668EAE1468}" destId="{CDA25F2D-A6A4-4C95-8953-E1771369952D}" srcOrd="0" destOrd="0" presId="urn:microsoft.com/office/officeart/2005/8/layout/process4"/>
    <dgm:cxn modelId="{196F046D-B44D-43DD-875B-F1891550D638}" srcId="{768D189B-D073-4F48-A85C-57794CBA1932}" destId="{82DEFBF5-E7E6-4637-BE5C-A820D4826987}" srcOrd="6" destOrd="0" parTransId="{221E31DC-4AAB-456D-915B-63C6D1817DFC}" sibTransId="{62FF5F74-2630-4629-838C-D1B41F908947}"/>
    <dgm:cxn modelId="{D5A9276A-FDE5-43BE-B922-550E42B0BD34}" type="presOf" srcId="{BCC836DF-B039-4E3C-83BB-D9C034457463}" destId="{C7E3BC5A-469A-4A2F-8854-9FA0B1347230}" srcOrd="0" destOrd="0" presId="urn:microsoft.com/office/officeart/2005/8/layout/process4"/>
    <dgm:cxn modelId="{A955648B-D7E1-4B70-9764-650CC0EC9C16}" type="presOf" srcId="{F69103E9-3E65-4282-BA34-563B3FB83D87}" destId="{823000DA-A081-4E11-ACC0-8BD85B3779CC}" srcOrd="0" destOrd="0" presId="urn:microsoft.com/office/officeart/2005/8/layout/process4"/>
    <dgm:cxn modelId="{C92F76E1-2115-47DF-B6BC-8675EA4051F1}" srcId="{768D189B-D073-4F48-A85C-57794CBA1932}" destId="{14C15E2A-E3BA-4CA8-AE2C-9E441AF978C8}" srcOrd="2" destOrd="0" parTransId="{BB87DA09-A478-4F9E-907D-3CCB8DC0396E}" sibTransId="{F58CF5F7-C8D4-499A-9FBF-0B15C9446DD9}"/>
    <dgm:cxn modelId="{B5DFE430-2429-455B-A8CE-4B83376D661C}" type="presOf" srcId="{768D189B-D073-4F48-A85C-57794CBA1932}" destId="{725D4AE3-27C7-431F-96CE-E568199F86D8}" srcOrd="0" destOrd="0" presId="urn:microsoft.com/office/officeart/2005/8/layout/process4"/>
    <dgm:cxn modelId="{2A877F29-10D3-4C6E-B3D5-55E728026F72}" srcId="{768D189B-D073-4F48-A85C-57794CBA1932}" destId="{5222AF9D-F56F-4817-9524-225A53E5E880}" srcOrd="7" destOrd="0" parTransId="{ABA0ED61-C34F-46C0-B12B-C4C3FC260503}" sibTransId="{4F058DE6-CF55-4EFD-9E14-DEB8A677B780}"/>
    <dgm:cxn modelId="{97C8D1F6-4DA4-4B00-9215-FBC0B3798987}" type="presOf" srcId="{14C15E2A-E3BA-4CA8-AE2C-9E441AF978C8}" destId="{7A2F75A8-7AC2-4685-870A-039B217CBCE8}" srcOrd="0" destOrd="0" presId="urn:microsoft.com/office/officeart/2005/8/layout/process4"/>
    <dgm:cxn modelId="{63DEE304-CD59-4B65-94E1-C346164CDF34}" srcId="{768D189B-D073-4F48-A85C-57794CBA1932}" destId="{77F712FF-E66A-42A7-9E62-53668EAE1468}" srcOrd="1" destOrd="0" parTransId="{2751E844-C7BE-4450-AA5B-CE3108880925}" sibTransId="{5DA7DE1F-90CB-431D-B791-6607C68860F8}"/>
    <dgm:cxn modelId="{570DA4AA-0DD6-4110-89ED-3828E6190761}" type="presOf" srcId="{454F19AF-BE6D-4A51-A8F2-7F243B511F85}" destId="{F3AA1A12-D319-47EF-8D58-FCC5A2B0FAFF}" srcOrd="0" destOrd="0" presId="urn:microsoft.com/office/officeart/2005/8/layout/process4"/>
    <dgm:cxn modelId="{5CE612CB-EFAC-4A43-92A0-A976D7415C19}" type="presOf" srcId="{35A19F07-5540-4FEB-B72A-08989E2F961E}" destId="{5B2C21DB-50D9-47E5-AA8F-96BC5A93C2D2}" srcOrd="0" destOrd="0" presId="urn:microsoft.com/office/officeart/2005/8/layout/process4"/>
    <dgm:cxn modelId="{3D0E82B3-B24B-4050-867A-3E44790BDACC}" srcId="{768D189B-D073-4F48-A85C-57794CBA1932}" destId="{F69103E9-3E65-4282-BA34-563B3FB83D87}" srcOrd="4" destOrd="0" parTransId="{BB612805-81D1-4B94-B933-AEE077A7C5A7}" sibTransId="{46AA4F83-49B1-4A0C-AAB8-519C979A0D84}"/>
    <dgm:cxn modelId="{1E093AEF-F91B-40A2-90E6-367F098247E5}" srcId="{768D189B-D073-4F48-A85C-57794CBA1932}" destId="{35A19F07-5540-4FEB-B72A-08989E2F961E}" srcOrd="3" destOrd="0" parTransId="{A7DE057C-81F8-487B-ACB6-FE69BB8638E6}" sibTransId="{8643F581-CCD6-4476-939B-456D6BCA935C}"/>
    <dgm:cxn modelId="{06437F10-F2BB-4304-B4EB-89A5B743E7EA}" srcId="{768D189B-D073-4F48-A85C-57794CBA1932}" destId="{454F19AF-BE6D-4A51-A8F2-7F243B511F85}" srcOrd="5" destOrd="0" parTransId="{42F931E5-80D0-4961-8996-A01C32AA3F1A}" sibTransId="{B82625C2-D410-4731-9F94-724CAF1E7E36}"/>
    <dgm:cxn modelId="{4FC95684-B7B5-4108-9751-932FA822C10E}" type="presOf" srcId="{F982D9BA-909A-43B7-ABD3-0EFAE0DBEC5C}" destId="{213ED007-2BB4-4C81-8F6E-3AD5A007BF5D}" srcOrd="0" destOrd="0" presId="urn:microsoft.com/office/officeart/2005/8/layout/process4"/>
    <dgm:cxn modelId="{FBAED060-1E16-4D40-A5DE-E4DBDFB2CA70}" srcId="{768D189B-D073-4F48-A85C-57794CBA1932}" destId="{BCC836DF-B039-4E3C-83BB-D9C034457463}" srcOrd="0" destOrd="0" parTransId="{610D1C21-CFC0-4EC5-B49E-9BE335F7F5B9}" sibTransId="{3B944C17-93EE-46F4-86F5-D7BE50185381}"/>
    <dgm:cxn modelId="{903277B7-8056-4E05-9807-4AE2AB5A1E7D}" srcId="{768D189B-D073-4F48-A85C-57794CBA1932}" destId="{F982D9BA-909A-43B7-ABD3-0EFAE0DBEC5C}" srcOrd="8" destOrd="0" parTransId="{F493D12F-7B1D-427F-9077-7D78F37A685B}" sibTransId="{F2A59431-08FE-4570-A09A-9A9B2CE7D174}"/>
    <dgm:cxn modelId="{0F03E278-2978-4B8D-BB19-C45ED1CC279A}" type="presOf" srcId="{82DEFBF5-E7E6-4637-BE5C-A820D4826987}" destId="{E5E06E48-EB3C-4203-8E0A-2F9ABA1E446C}" srcOrd="0" destOrd="0" presId="urn:microsoft.com/office/officeart/2005/8/layout/process4"/>
    <dgm:cxn modelId="{157C3BE1-F1CE-48BE-A810-D85633C005AB}" type="presOf" srcId="{5222AF9D-F56F-4817-9524-225A53E5E880}" destId="{E2BFCB80-B92E-4D9E-9243-ED7A9619BA19}" srcOrd="0" destOrd="0" presId="urn:microsoft.com/office/officeart/2005/8/layout/process4"/>
    <dgm:cxn modelId="{D8FE20FD-65F1-4704-A0F6-B324EAC7A06A}" type="presParOf" srcId="{725D4AE3-27C7-431F-96CE-E568199F86D8}" destId="{CA3EBD60-C262-4A8D-A8E0-8205AE439AB0}" srcOrd="0" destOrd="0" presId="urn:microsoft.com/office/officeart/2005/8/layout/process4"/>
    <dgm:cxn modelId="{62B29F59-4D3A-4038-A7D2-10B7C31EEF2C}" type="presParOf" srcId="{CA3EBD60-C262-4A8D-A8E0-8205AE439AB0}" destId="{213ED007-2BB4-4C81-8F6E-3AD5A007BF5D}" srcOrd="0" destOrd="0" presId="urn:microsoft.com/office/officeart/2005/8/layout/process4"/>
    <dgm:cxn modelId="{064D124B-371C-4AB0-8A32-B8576E079EE7}" type="presParOf" srcId="{725D4AE3-27C7-431F-96CE-E568199F86D8}" destId="{67B34923-B5FF-4BC8-A760-45D8C8EBB745}" srcOrd="1" destOrd="0" presId="urn:microsoft.com/office/officeart/2005/8/layout/process4"/>
    <dgm:cxn modelId="{50046E7D-B497-492F-B6F5-8D3BB17531B9}" type="presParOf" srcId="{725D4AE3-27C7-431F-96CE-E568199F86D8}" destId="{B3F68543-1DB2-424F-850B-CE905EF511E0}" srcOrd="2" destOrd="0" presId="urn:microsoft.com/office/officeart/2005/8/layout/process4"/>
    <dgm:cxn modelId="{2B238343-95C1-4CCF-A2E3-C17C836EE92C}" type="presParOf" srcId="{B3F68543-1DB2-424F-850B-CE905EF511E0}" destId="{E2BFCB80-B92E-4D9E-9243-ED7A9619BA19}" srcOrd="0" destOrd="0" presId="urn:microsoft.com/office/officeart/2005/8/layout/process4"/>
    <dgm:cxn modelId="{F9B46864-BFA4-49D0-BA35-DDA1DE9C4E96}" type="presParOf" srcId="{725D4AE3-27C7-431F-96CE-E568199F86D8}" destId="{9C5ADB53-9CD8-46AB-924F-5EFE2EE46945}" srcOrd="3" destOrd="0" presId="urn:microsoft.com/office/officeart/2005/8/layout/process4"/>
    <dgm:cxn modelId="{0E4845A5-4B75-4BFE-8193-AD50C0DE4B17}" type="presParOf" srcId="{725D4AE3-27C7-431F-96CE-E568199F86D8}" destId="{E29AECAD-24E6-4A45-9FCE-1CC15AFDD068}" srcOrd="4" destOrd="0" presId="urn:microsoft.com/office/officeart/2005/8/layout/process4"/>
    <dgm:cxn modelId="{E0575AC6-F8BC-4E83-A028-5028F4D5891A}" type="presParOf" srcId="{E29AECAD-24E6-4A45-9FCE-1CC15AFDD068}" destId="{E5E06E48-EB3C-4203-8E0A-2F9ABA1E446C}" srcOrd="0" destOrd="0" presId="urn:microsoft.com/office/officeart/2005/8/layout/process4"/>
    <dgm:cxn modelId="{E69D98D2-1D06-434F-B3FC-9500541AA6FB}" type="presParOf" srcId="{725D4AE3-27C7-431F-96CE-E568199F86D8}" destId="{1383C401-EC09-4034-B139-E5FD2F314E1D}" srcOrd="5" destOrd="0" presId="urn:microsoft.com/office/officeart/2005/8/layout/process4"/>
    <dgm:cxn modelId="{0ABC0468-3DC0-480F-A33E-3B4153A27532}" type="presParOf" srcId="{725D4AE3-27C7-431F-96CE-E568199F86D8}" destId="{A1C2AB55-1DEE-42C3-9CC9-926EC2D563A8}" srcOrd="6" destOrd="0" presId="urn:microsoft.com/office/officeart/2005/8/layout/process4"/>
    <dgm:cxn modelId="{49A556D7-B2B3-4911-BBF2-CE3CC2DC9A44}" type="presParOf" srcId="{A1C2AB55-1DEE-42C3-9CC9-926EC2D563A8}" destId="{F3AA1A12-D319-47EF-8D58-FCC5A2B0FAFF}" srcOrd="0" destOrd="0" presId="urn:microsoft.com/office/officeart/2005/8/layout/process4"/>
    <dgm:cxn modelId="{581AFD27-7608-47B3-8BCE-5A4082161195}" type="presParOf" srcId="{725D4AE3-27C7-431F-96CE-E568199F86D8}" destId="{08951ED9-3088-40BE-9666-B4C655CE7FEB}" srcOrd="7" destOrd="0" presId="urn:microsoft.com/office/officeart/2005/8/layout/process4"/>
    <dgm:cxn modelId="{2670C094-4ED9-4474-B8BD-3A89E85CF533}" type="presParOf" srcId="{725D4AE3-27C7-431F-96CE-E568199F86D8}" destId="{167A177F-58D7-4F46-A67D-21B1C2FA7DB3}" srcOrd="8" destOrd="0" presId="urn:microsoft.com/office/officeart/2005/8/layout/process4"/>
    <dgm:cxn modelId="{B68616E2-5142-4FB8-9602-E0F42F52B2F2}" type="presParOf" srcId="{167A177F-58D7-4F46-A67D-21B1C2FA7DB3}" destId="{823000DA-A081-4E11-ACC0-8BD85B3779CC}" srcOrd="0" destOrd="0" presId="urn:microsoft.com/office/officeart/2005/8/layout/process4"/>
    <dgm:cxn modelId="{05C7D850-8E69-4D44-B0D7-7D77DA24DEA0}" type="presParOf" srcId="{725D4AE3-27C7-431F-96CE-E568199F86D8}" destId="{93DB2E9F-E300-4739-B86C-C2302489BE73}" srcOrd="9" destOrd="0" presId="urn:microsoft.com/office/officeart/2005/8/layout/process4"/>
    <dgm:cxn modelId="{68C71165-35BC-40B2-BBCB-D16399F7B3C9}" type="presParOf" srcId="{725D4AE3-27C7-431F-96CE-E568199F86D8}" destId="{FEBCB38C-54F1-4C82-9BFB-925047A012B6}" srcOrd="10" destOrd="0" presId="urn:microsoft.com/office/officeart/2005/8/layout/process4"/>
    <dgm:cxn modelId="{E6DE9CCE-DA8A-497C-A91A-376A2EA04726}" type="presParOf" srcId="{FEBCB38C-54F1-4C82-9BFB-925047A012B6}" destId="{5B2C21DB-50D9-47E5-AA8F-96BC5A93C2D2}" srcOrd="0" destOrd="0" presId="urn:microsoft.com/office/officeart/2005/8/layout/process4"/>
    <dgm:cxn modelId="{E43B0A42-E2BD-4C84-9645-22059700239C}" type="presParOf" srcId="{725D4AE3-27C7-431F-96CE-E568199F86D8}" destId="{CA698BDD-B8A0-4226-8F05-F35F72D8ED7B}" srcOrd="11" destOrd="0" presId="urn:microsoft.com/office/officeart/2005/8/layout/process4"/>
    <dgm:cxn modelId="{E87B3BCF-758B-447A-851C-46A78CEA504E}" type="presParOf" srcId="{725D4AE3-27C7-431F-96CE-E568199F86D8}" destId="{A1BB4C04-ED4D-4739-9F62-6A6AEBD3A8F1}" srcOrd="12" destOrd="0" presId="urn:microsoft.com/office/officeart/2005/8/layout/process4"/>
    <dgm:cxn modelId="{49CD8CC1-A575-48C2-BD34-384BCBF67AF6}" type="presParOf" srcId="{A1BB4C04-ED4D-4739-9F62-6A6AEBD3A8F1}" destId="{7A2F75A8-7AC2-4685-870A-039B217CBCE8}" srcOrd="0" destOrd="0" presId="urn:microsoft.com/office/officeart/2005/8/layout/process4"/>
    <dgm:cxn modelId="{8817C50E-4179-4A60-9D50-F231C46F59D1}" type="presParOf" srcId="{725D4AE3-27C7-431F-96CE-E568199F86D8}" destId="{78F5BB81-F291-4267-B930-1DD2CBF93EB4}" srcOrd="13" destOrd="0" presId="urn:microsoft.com/office/officeart/2005/8/layout/process4"/>
    <dgm:cxn modelId="{20E2C48A-840B-45F9-85A2-588139A1D53B}" type="presParOf" srcId="{725D4AE3-27C7-431F-96CE-E568199F86D8}" destId="{74395284-F18F-41A4-A283-F1B5BB8AC1C8}" srcOrd="14" destOrd="0" presId="urn:microsoft.com/office/officeart/2005/8/layout/process4"/>
    <dgm:cxn modelId="{44376559-A1E1-4D66-A3B9-C0A4BF5AB555}" type="presParOf" srcId="{74395284-F18F-41A4-A283-F1B5BB8AC1C8}" destId="{CDA25F2D-A6A4-4C95-8953-E1771369952D}" srcOrd="0" destOrd="0" presId="urn:microsoft.com/office/officeart/2005/8/layout/process4"/>
    <dgm:cxn modelId="{91630DF8-B788-43FE-9DCE-8DB25D98D7AA}" type="presParOf" srcId="{725D4AE3-27C7-431F-96CE-E568199F86D8}" destId="{2ABB8A72-CFC7-4F59-BAC7-C37159293A06}" srcOrd="15" destOrd="0" presId="urn:microsoft.com/office/officeart/2005/8/layout/process4"/>
    <dgm:cxn modelId="{B7DF65A6-606F-440A-8EE7-CC7587FB07E0}" type="presParOf" srcId="{725D4AE3-27C7-431F-96CE-E568199F86D8}" destId="{9D0E21AD-23A5-40FD-A11D-2ADA801597C7}" srcOrd="16" destOrd="0" presId="urn:microsoft.com/office/officeart/2005/8/layout/process4"/>
    <dgm:cxn modelId="{D4C199A1-25DC-45D0-BAD2-3A2A44CFCB6D}" type="presParOf" srcId="{9D0E21AD-23A5-40FD-A11D-2ADA801597C7}" destId="{C7E3BC5A-469A-4A2F-8854-9FA0B134723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ED007-2BB4-4C81-8F6E-3AD5A007BF5D}">
      <dsp:nvSpPr>
        <dsp:cNvPr id="0" name=""/>
        <dsp:cNvSpPr/>
      </dsp:nvSpPr>
      <dsp:spPr>
        <a:xfrm>
          <a:off x="0" y="4865630"/>
          <a:ext cx="8915400" cy="3990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Retirement Phase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865630"/>
        <a:ext cx="8915400" cy="399096"/>
      </dsp:txXfrm>
    </dsp:sp>
    <dsp:sp modelId="{E2BFCB80-B92E-4D9E-9243-ED7A9619BA19}">
      <dsp:nvSpPr>
        <dsp:cNvPr id="0" name=""/>
        <dsp:cNvSpPr/>
      </dsp:nvSpPr>
      <dsp:spPr>
        <a:xfrm rot="10800000">
          <a:off x="0" y="4257807"/>
          <a:ext cx="8915400" cy="613809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Maintenance Phase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4257807"/>
        <a:ext cx="8915400" cy="398835"/>
      </dsp:txXfrm>
    </dsp:sp>
    <dsp:sp modelId="{E5E06E48-EB3C-4203-8E0A-2F9ABA1E446C}">
      <dsp:nvSpPr>
        <dsp:cNvPr id="0" name=""/>
        <dsp:cNvSpPr/>
      </dsp:nvSpPr>
      <dsp:spPr>
        <a:xfrm rot="10800000">
          <a:off x="0" y="3648462"/>
          <a:ext cx="8915400" cy="613809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Deployment Phase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3648462"/>
        <a:ext cx="8915400" cy="398835"/>
      </dsp:txXfrm>
    </dsp:sp>
    <dsp:sp modelId="{F3AA1A12-D319-47EF-8D58-FCC5A2B0FAFF}">
      <dsp:nvSpPr>
        <dsp:cNvPr id="0" name=""/>
        <dsp:cNvSpPr/>
      </dsp:nvSpPr>
      <dsp:spPr>
        <a:xfrm rot="10800000">
          <a:off x="0" y="3040638"/>
          <a:ext cx="8915400" cy="613809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Implementation Phase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3040638"/>
        <a:ext cx="8915400" cy="398835"/>
      </dsp:txXfrm>
    </dsp:sp>
    <dsp:sp modelId="{823000DA-A081-4E11-ACC0-8BD85B3779CC}">
      <dsp:nvSpPr>
        <dsp:cNvPr id="0" name=""/>
        <dsp:cNvSpPr/>
      </dsp:nvSpPr>
      <dsp:spPr>
        <a:xfrm rot="10800000">
          <a:off x="0" y="2432815"/>
          <a:ext cx="8915400" cy="613809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Design Phase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2432815"/>
        <a:ext cx="8915400" cy="398835"/>
      </dsp:txXfrm>
    </dsp:sp>
    <dsp:sp modelId="{5B2C21DB-50D9-47E5-AA8F-96BC5A93C2D2}">
      <dsp:nvSpPr>
        <dsp:cNvPr id="0" name=""/>
        <dsp:cNvSpPr/>
      </dsp:nvSpPr>
      <dsp:spPr>
        <a:xfrm rot="10800000">
          <a:off x="0" y="1824992"/>
          <a:ext cx="8915400" cy="613809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Analysis Phase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1824992"/>
        <a:ext cx="8915400" cy="398835"/>
      </dsp:txXfrm>
    </dsp:sp>
    <dsp:sp modelId="{7A2F75A8-7AC2-4685-870A-039B217CBCE8}">
      <dsp:nvSpPr>
        <dsp:cNvPr id="0" name=""/>
        <dsp:cNvSpPr/>
      </dsp:nvSpPr>
      <dsp:spPr>
        <a:xfrm rot="10800000">
          <a:off x="0" y="1217168"/>
          <a:ext cx="8915400" cy="613809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Planning Phase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1217168"/>
        <a:ext cx="8915400" cy="398835"/>
      </dsp:txXfrm>
    </dsp:sp>
    <dsp:sp modelId="{CDA25F2D-A6A4-4C95-8953-E1771369952D}">
      <dsp:nvSpPr>
        <dsp:cNvPr id="0" name=""/>
        <dsp:cNvSpPr/>
      </dsp:nvSpPr>
      <dsp:spPr>
        <a:xfrm rot="10800000">
          <a:off x="0" y="609345"/>
          <a:ext cx="8915400" cy="613809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Alternatives and the decision making Phase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609345"/>
        <a:ext cx="8915400" cy="398835"/>
      </dsp:txXfrm>
    </dsp:sp>
    <dsp:sp modelId="{C7E3BC5A-469A-4A2F-8854-9FA0B1347230}">
      <dsp:nvSpPr>
        <dsp:cNvPr id="0" name=""/>
        <dsp:cNvSpPr/>
      </dsp:nvSpPr>
      <dsp:spPr>
        <a:xfrm rot="10800000">
          <a:off x="0" y="1521"/>
          <a:ext cx="8915400" cy="613809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Exploration Phase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1521"/>
        <a:ext cx="8915400" cy="398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22-Oct-22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7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22-Oct-22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6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22-Oct-22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2957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22-Oct-22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05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22-Oct-22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871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22-Oct-22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2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22-Oct-22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2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22-Oct-22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9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22-Oct-22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8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22-Oct-22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4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22-Oct-22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22-Oct-22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22-Oct-22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3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22-Oct-22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2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22-Oct-22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5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22-Oct-22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4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2AF8-1F80-4175-89F2-D5F5A720A81D}" type="datetimeFigureOut">
              <a:rPr lang="en-US" smtClean="0"/>
              <a:t>22-Oct-22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9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47411160_A_cloud_software_life_cycle_process_CSLCP_mode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618836"/>
            <a:ext cx="9140103" cy="177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cloud software life cycle process (CSLCP)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2394399"/>
            <a:ext cx="9140103" cy="11262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Amira A.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Alshazly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Mustafa Y.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ElNainay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Adel A.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El-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Zoghabi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Mohamed S.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Abougabal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9212" y="4387273"/>
            <a:ext cx="48660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marL="342900" indent="-342900"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Asif Sharif Akash(ID: 20-42647-1)</a:t>
            </a:r>
          </a:p>
          <a:p>
            <a:pPr marL="342900" indent="-342900"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Tarek Hossain(ID: 20-43018-1)</a:t>
            </a:r>
          </a:p>
          <a:p>
            <a:pPr marL="342900" indent="-342900"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Yeasin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(ID: 20-43097-1)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76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was proposed, validated and verified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 detailed with phases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of the process areas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any type of cloud-based software at low cost, good quality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795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A.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Alshazly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Y.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ElNainay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A. El-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Zoghabi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M. S.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Abougabal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conceptual view for an enhanced Cloud Software Life-Cycle Process (CSLCP) Model, accepted in Proceedings of the 2020 9th International Conference on Software and Information Engineering (ICSIE 2020), Cairo, Egypt, November 11-13, 2020, New York, NY, USA: Association for Computing Machinery (ACM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www.researchgate.net/publication/347411160_A_cloud_software_life_cycle_process_CSLCP_model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62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524" y="2619164"/>
            <a:ext cx="3142858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500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708727"/>
            <a:ext cx="8915400" cy="51492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90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72656"/>
            <a:ext cx="8911687" cy="1422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25964"/>
            <a:ext cx="8915400" cy="368525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to SMEs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Model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Cloud Software Life Cycle Process (CSLCP)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Process- Capability Maturity Model Integration(CMMI)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Egyptian Software Process Improvement(SPI)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770392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72655"/>
            <a:ext cx="8911687" cy="1422399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07491"/>
            <a:ext cx="8915400" cy="370373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produce reliable and quality cloud software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the shortcomings of existing ones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Illustrate activities of a software cycle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help small enterprises develop quality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809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Categories: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models of cloud software application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models of Software as a Service(SaaS)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areas, phases and activities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266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485565"/>
            <a:ext cx="8911687" cy="77981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863034"/>
              </p:ext>
            </p:extLst>
          </p:nvPr>
        </p:nvGraphicFramePr>
        <p:xfrm>
          <a:off x="2589213" y="1339273"/>
          <a:ext cx="8915400" cy="5264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206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81" y="1588655"/>
            <a:ext cx="6169891" cy="4812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4947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0" name="Content Placeholder 9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413525"/>
              </p:ext>
            </p:extLst>
          </p:nvPr>
        </p:nvGraphicFramePr>
        <p:xfrm>
          <a:off x="2410691" y="1791854"/>
          <a:ext cx="9485745" cy="419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4646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 both software provider and software customer for the artifacts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Cyclic iterative prototyping model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Overcome all the shortcomings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 the risks and challenges of cloud-computing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 SPI model for SMEs by adding R, RM and S process areas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quality of the deliverables of the SMEs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671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599</TotalTime>
  <Words>338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Wisp</vt:lpstr>
      <vt:lpstr>A cloud software life cycle process (CSLCP) model</vt:lpstr>
      <vt:lpstr>Outline:</vt:lpstr>
      <vt:lpstr>Introduction</vt:lpstr>
      <vt:lpstr>Objectives</vt:lpstr>
      <vt:lpstr>Literature Review</vt:lpstr>
      <vt:lpstr>Methodology</vt:lpstr>
      <vt:lpstr>Methodology</vt:lpstr>
      <vt:lpstr>Result</vt:lpstr>
      <vt:lpstr>Discussion</vt:lpstr>
      <vt:lpstr>Conclusion</vt:lpstr>
      <vt:lpstr>Reference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17</cp:revision>
  <dcterms:created xsi:type="dcterms:W3CDTF">2022-10-21T13:40:13Z</dcterms:created>
  <dcterms:modified xsi:type="dcterms:W3CDTF">2022-10-22T17:00:01Z</dcterms:modified>
</cp:coreProperties>
</file>