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otball ball in goal">
            <a:extLst>
              <a:ext uri="{FF2B5EF4-FFF2-40B4-BE49-F238E27FC236}">
                <a16:creationId xmlns:a16="http://schemas.microsoft.com/office/drawing/2014/main" id="{B7B1A752-6ADF-92D1-7C4A-29FEDB1F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" b="153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ACC18B-46CB-D9FA-7E54-8B730EE85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/>
              <a:t>Header</a:t>
            </a:r>
            <a:r>
              <a:rPr lang="hu-HU" sz="4000" dirty="0"/>
              <a:t> </a:t>
            </a:r>
            <a:r>
              <a:rPr lang="hu-HU" sz="4000" dirty="0" err="1"/>
              <a:t>Goal</a:t>
            </a:r>
            <a:r>
              <a:rPr lang="hu-HU" sz="4000" dirty="0"/>
              <a:t> </a:t>
            </a:r>
            <a:r>
              <a:rPr lang="hu-HU" sz="4000" dirty="0" err="1"/>
              <a:t>Predictor</a:t>
            </a: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E9E870-92F6-73E3-B8CD-A0DE5BDA9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hu-HU"/>
              <a:t>Készítette:</a:t>
            </a:r>
          </a:p>
          <a:p>
            <a:pPr algn="ctr"/>
            <a:r>
              <a:rPr lang="hu-HU"/>
              <a:t>Jánosi Ákos</a:t>
            </a:r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B0C86C-F7CB-E769-8658-6953DCA0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hu-HU" dirty="0"/>
              <a:t>Feladatleírás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10B599-B3C1-5088-41DC-395E36B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225964"/>
            <a:ext cx="4470831" cy="3672006"/>
          </a:xfrm>
        </p:spPr>
        <p:txBody>
          <a:bodyPr anchor="t">
            <a:normAutofit/>
          </a:bodyPr>
          <a:lstStyle/>
          <a:p>
            <a:r>
              <a:rPr lang="hu-HU" dirty="0"/>
              <a:t>A feladatom egy a Premier League 12 szezonjának statisztikáit tartalmazó adathalmaz elemzése volt.</a:t>
            </a:r>
          </a:p>
          <a:p>
            <a:r>
              <a:rPr lang="hu-HU" dirty="0"/>
              <a:t>A különböző mutatók alapján olyan programot kellett készítenem, mely regresszióval </a:t>
            </a:r>
            <a:r>
              <a:rPr lang="hu-HU" dirty="0" err="1"/>
              <a:t>prediktálja</a:t>
            </a:r>
            <a:r>
              <a:rPr lang="hu-HU" dirty="0"/>
              <a:t> egy csapat szezonban szerzett fejes góljainak számát.</a:t>
            </a:r>
          </a:p>
          <a:p>
            <a:r>
              <a:rPr lang="hu-HU" dirty="0"/>
              <a:t>Ezt egy weblap formájában valósítottam meg.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4E9CC16F-B9EE-67D9-80D7-AF885C73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1810796"/>
            <a:ext cx="4848551" cy="32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D4FB6D-510B-14A0-EC75-361EA2FC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Adathalmaz 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C75F1B-D67D-CABA-EDFC-4374F2A0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2175961"/>
          </a:xfrm>
        </p:spPr>
        <p:txBody>
          <a:bodyPr/>
          <a:lstStyle/>
          <a:p>
            <a:r>
              <a:rPr lang="hu-HU" dirty="0"/>
              <a:t>Első lépésben a Google </a:t>
            </a:r>
            <a:r>
              <a:rPr lang="hu-HU" dirty="0" err="1"/>
              <a:t>Driveomba</a:t>
            </a:r>
            <a:r>
              <a:rPr lang="hu-HU" dirty="0"/>
              <a:t> feltöltött .</a:t>
            </a:r>
            <a:r>
              <a:rPr lang="hu-HU" dirty="0" err="1"/>
              <a:t>csv</a:t>
            </a:r>
            <a:r>
              <a:rPr lang="hu-HU" dirty="0"/>
              <a:t> fájlomat beolvastam </a:t>
            </a:r>
            <a:r>
              <a:rPr lang="hu-HU" dirty="0" err="1"/>
              <a:t>Colab</a:t>
            </a:r>
            <a:r>
              <a:rPr lang="hu-HU" dirty="0"/>
              <a:t> Notebookba és az általam feleslegesnek tartott mutatókat </a:t>
            </a:r>
            <a:r>
              <a:rPr lang="hu-HU" dirty="0" err="1"/>
              <a:t>drop-oltam</a:t>
            </a:r>
            <a:r>
              <a:rPr lang="hu-HU" dirty="0"/>
              <a:t> az adathalmazból.</a:t>
            </a:r>
          </a:p>
          <a:p>
            <a:r>
              <a:rPr lang="hu-HU" dirty="0"/>
              <a:t>A hiányzó adatokat feltöltöttem </a:t>
            </a:r>
            <a:r>
              <a:rPr lang="hu-HU" dirty="0" err="1"/>
              <a:t>SimpleImputer</a:t>
            </a:r>
            <a:r>
              <a:rPr lang="hu-HU" dirty="0"/>
              <a:t> segítségével átlag értékekkel.</a:t>
            </a:r>
          </a:p>
          <a:p>
            <a:r>
              <a:rPr lang="hu-HU" dirty="0"/>
              <a:t>80-20%-os </a:t>
            </a:r>
            <a:r>
              <a:rPr lang="hu-HU" dirty="0" err="1"/>
              <a:t>train_test_splitet</a:t>
            </a:r>
            <a:r>
              <a:rPr lang="hu-HU" dirty="0"/>
              <a:t> alkalmaztam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4C7664-7D35-87B9-ED32-D2BCD9BB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4282096"/>
            <a:ext cx="6905624" cy="23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9AAC08-9598-D10D-0A39-796CD7FD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hu-HU" dirty="0"/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DC447-50CF-3EB8-1F1A-1A02042C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209800"/>
            <a:ext cx="4470831" cy="368817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dirty="0"/>
              <a:t>Kipróbáltam: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/>
              <a:t>lineáris regressziót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/>
              <a:t>Random </a:t>
            </a:r>
            <a:r>
              <a:rPr lang="hu-HU" sz="2000" dirty="0" err="1"/>
              <a:t>Forrest</a:t>
            </a:r>
            <a:r>
              <a:rPr lang="hu-HU" sz="2000" dirty="0"/>
              <a:t> regressziót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/>
              <a:t>Multi-</a:t>
            </a:r>
            <a:r>
              <a:rPr lang="hu-HU" sz="2000" dirty="0" err="1"/>
              <a:t>Layer</a:t>
            </a:r>
            <a:r>
              <a:rPr lang="hu-HU" sz="2000" dirty="0"/>
              <a:t> </a:t>
            </a:r>
            <a:r>
              <a:rPr lang="hu-HU" sz="2000" dirty="0" err="1"/>
              <a:t>Perceptron</a:t>
            </a:r>
            <a:r>
              <a:rPr lang="hu-HU" sz="2000" dirty="0"/>
              <a:t> (MLP) módszert</a:t>
            </a:r>
          </a:p>
          <a:p>
            <a:pPr marL="56007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000" dirty="0" err="1"/>
              <a:t>Support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regressziót (SVR)</a:t>
            </a:r>
          </a:p>
          <a:p>
            <a:pPr marL="0" lvl="1">
              <a:lnSpc>
                <a:spcPct val="100000"/>
              </a:lnSpc>
              <a:spcBef>
                <a:spcPts val="1000"/>
              </a:spcBef>
              <a:buSzPct val="150000"/>
            </a:pPr>
            <a:r>
              <a:rPr lang="hu-HU" sz="2000" dirty="0"/>
              <a:t>Ezek közül a legjobb eredményt a lineáris regressziós modellre kaptam.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ED5FD41B-71D7-EBFE-292D-1AFABC6E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52" y="713992"/>
            <a:ext cx="4140385" cy="54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1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8DA239E-7FC5-4FF0-6DDB-95F76659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hu-HU" dirty="0"/>
              <a:t>Web app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B6806C-3ADA-F668-E93E-0AF369B8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2089150"/>
          </a:xfrm>
        </p:spPr>
        <p:txBody>
          <a:bodyPr anchor="t">
            <a:normAutofit/>
          </a:bodyPr>
          <a:lstStyle/>
          <a:p>
            <a:r>
              <a:rPr lang="hu-HU" dirty="0"/>
              <a:t>A kész modellemből készítettem egy .sav fájlt.</a:t>
            </a:r>
          </a:p>
          <a:p>
            <a:r>
              <a:rPr lang="hu-HU" dirty="0" err="1"/>
              <a:t>PyCharm</a:t>
            </a:r>
            <a:r>
              <a:rPr lang="hu-HU" dirty="0"/>
              <a:t>-ban pedig ennek a felhasználásával elkészítettem a webes applikációmat</a:t>
            </a:r>
          </a:p>
          <a:p>
            <a:pPr marL="0" indent="0">
              <a:buNone/>
            </a:pPr>
            <a:endParaRPr lang="hu-H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67C4B5D3-D211-6B46-955F-A7EAF2BC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76" y="713992"/>
            <a:ext cx="4276136" cy="54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85C067B-C3D7-323E-5519-A969FE4E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</p:spPr>
        <p:txBody>
          <a:bodyPr anchor="ctr">
            <a:normAutofit/>
          </a:bodyPr>
          <a:lstStyle/>
          <a:p>
            <a:r>
              <a:rPr lang="hu-HU" dirty="0"/>
              <a:t>Weblap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4D2982-3C29-D5D5-885F-D1D78132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3" y="2363258"/>
            <a:ext cx="3217333" cy="2131482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DACC7-18FF-619B-F9C7-E2E2C4F4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47900"/>
            <a:ext cx="5143500" cy="3650070"/>
          </a:xfrm>
        </p:spPr>
        <p:txBody>
          <a:bodyPr anchor="t">
            <a:normAutofit/>
          </a:bodyPr>
          <a:lstStyle/>
          <a:p>
            <a:r>
              <a:rPr lang="hu-HU" dirty="0"/>
              <a:t>A weblapot </a:t>
            </a:r>
            <a:r>
              <a:rPr lang="hu-HU" dirty="0" err="1"/>
              <a:t>Streamlit</a:t>
            </a:r>
            <a:r>
              <a:rPr lang="hu-HU" dirty="0"/>
              <a:t> segítségével hoztam létre az imént említett applikációból.</a:t>
            </a:r>
          </a:p>
          <a:p>
            <a:r>
              <a:rPr lang="hu-HU" dirty="0"/>
              <a:t>A weblapon gombok található, azok alatt pedig az adott csapat egy adott szezonjában valóban elért fejes góljainak számát.</a:t>
            </a:r>
          </a:p>
          <a:p>
            <a:r>
              <a:rPr lang="hu-HU" dirty="0"/>
              <a:t>Ha rákattintunk a csapat nevére az alatta lévő text </a:t>
            </a:r>
            <a:r>
              <a:rPr lang="hu-HU" dirty="0" err="1"/>
              <a:t>boxban</a:t>
            </a:r>
            <a:r>
              <a:rPr lang="hu-HU" dirty="0"/>
              <a:t> kiírja a modellem által jósolt gólok számát (és egyéb infót) és összehasonlíthatjuk ezt a valós adattal.</a:t>
            </a:r>
          </a:p>
        </p:txBody>
      </p:sp>
    </p:spTree>
    <p:extLst>
      <p:ext uri="{BB962C8B-B14F-4D97-AF65-F5344CB8AC3E}">
        <p14:creationId xmlns:p14="http://schemas.microsoft.com/office/powerpoint/2010/main" val="84511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21CF0-2598-DB37-C998-F3B295BF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2896861"/>
            <a:ext cx="9076329" cy="1064277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37121080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E361E"/>
      </a:dk2>
      <a:lt2>
        <a:srgbClr val="E8E2E3"/>
      </a:lt2>
      <a:accent1>
        <a:srgbClr val="80A9A3"/>
      </a:accent1>
      <a:accent2>
        <a:srgbClr val="75AB8C"/>
      </a:accent2>
      <a:accent3>
        <a:srgbClr val="81AD81"/>
      </a:accent3>
      <a:accent4>
        <a:srgbClr val="8BAB75"/>
      </a:accent4>
      <a:accent5>
        <a:srgbClr val="9EA47C"/>
      </a:accent5>
      <a:accent6>
        <a:srgbClr val="AEA077"/>
      </a:accent6>
      <a:hlink>
        <a:srgbClr val="AE697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207</Words>
  <Application>Microsoft Office PowerPoint</Application>
  <PresentationFormat>Szélesvásznú</PresentationFormat>
  <Paragraphs>26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Header Goal Predictor</vt:lpstr>
      <vt:lpstr>Feladatleírás</vt:lpstr>
      <vt:lpstr>Adathalmaz feldolgozás</vt:lpstr>
      <vt:lpstr>Modellek</vt:lpstr>
      <vt:lpstr>Web app</vt:lpstr>
      <vt:lpstr>Weblap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Goal Predictor</dc:title>
  <dc:creator>Jánosi Ákos</dc:creator>
  <cp:lastModifiedBy>Jánosi Ákos</cp:lastModifiedBy>
  <cp:revision>2</cp:revision>
  <dcterms:created xsi:type="dcterms:W3CDTF">2022-12-06T15:49:36Z</dcterms:created>
  <dcterms:modified xsi:type="dcterms:W3CDTF">2022-12-06T16:25:41Z</dcterms:modified>
</cp:coreProperties>
</file>