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3F24-1E2D-4D03-A91A-0F6466523A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D1EE-5003-4EC2-8035-3157F4C0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53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3F24-1E2D-4D03-A91A-0F6466523A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D1EE-5003-4EC2-8035-3157F4C0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3F24-1E2D-4D03-A91A-0F6466523A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D1EE-5003-4EC2-8035-3157F4C0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3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3F24-1E2D-4D03-A91A-0F6466523A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D1EE-5003-4EC2-8035-3157F4C02FC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661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3F24-1E2D-4D03-A91A-0F6466523A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D1EE-5003-4EC2-8035-3157F4C0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9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3F24-1E2D-4D03-A91A-0F6466523A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D1EE-5003-4EC2-8035-3157F4C0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4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3F24-1E2D-4D03-A91A-0F6466523A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D1EE-5003-4EC2-8035-3157F4C0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28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3F24-1E2D-4D03-A91A-0F6466523A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D1EE-5003-4EC2-8035-3157F4C0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92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3F24-1E2D-4D03-A91A-0F6466523A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D1EE-5003-4EC2-8035-3157F4C0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48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3F24-1E2D-4D03-A91A-0F6466523A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D1EE-5003-4EC2-8035-3157F4C0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3F24-1E2D-4D03-A91A-0F6466523A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D1EE-5003-4EC2-8035-3157F4C0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3F24-1E2D-4D03-A91A-0F6466523A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D1EE-5003-4EC2-8035-3157F4C0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3F24-1E2D-4D03-A91A-0F6466523A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D1EE-5003-4EC2-8035-3157F4C0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3F24-1E2D-4D03-A91A-0F6466523A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D1EE-5003-4EC2-8035-3157F4C0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9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3F24-1E2D-4D03-A91A-0F6466523A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D1EE-5003-4EC2-8035-3157F4C0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4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3F24-1E2D-4D03-A91A-0F6466523A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D1EE-5003-4EC2-8035-3157F4C0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95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3F24-1E2D-4D03-A91A-0F6466523A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D1EE-5003-4EC2-8035-3157F4C0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3F24-1E2D-4D03-A91A-0F6466523A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D1EE-5003-4EC2-8035-3157F4C0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1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F803F24-1E2D-4D03-A91A-0F6466523A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148D1EE-5003-4EC2-8035-3157F4C0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2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4672EB-02A8-48AB-BCFB-00B78DBA6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55A803-13A1-44E9-ACA9-889A5CC39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82C52F-0333-430E-AF00-FA48A518A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9CCFFE-A385-4D35-8504-960F050EF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B9734-3EB7-400A-ADCE-E3AD27DD5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4035" y="1124125"/>
            <a:ext cx="8689976" cy="1844385"/>
          </a:xfrm>
        </p:spPr>
        <p:txBody>
          <a:bodyPr>
            <a:normAutofit/>
          </a:bodyPr>
          <a:lstStyle/>
          <a:p>
            <a:r>
              <a:rPr lang="en-US" sz="400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A563D-B01B-4768-BC69-ECD79A19F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4035" y="3013746"/>
            <a:ext cx="8689976" cy="10788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Aksaraphak pandey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D41804-3572-46FD-8124-D3079B642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3" name="Picture 17">
            <a:extLst>
              <a:ext uri="{FF2B5EF4-FFF2-40B4-BE49-F238E27FC236}">
                <a16:creationId xmlns:a16="http://schemas.microsoft.com/office/drawing/2014/main" id="{5316A1D8-3445-4B94-B595-2285C05E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4" name="Picture 19">
            <a:extLst>
              <a:ext uri="{FF2B5EF4-FFF2-40B4-BE49-F238E27FC236}">
                <a16:creationId xmlns:a16="http://schemas.microsoft.com/office/drawing/2014/main" id="{2FA7483C-C90B-453F-AB53-60D8FDE6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5107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E1CB-AF53-4720-BC46-1A146AA9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50FC-E51A-451C-A726-4DD22CB7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79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 2 most important variables for the prediction of a movie’s success</a:t>
            </a:r>
          </a:p>
          <a:p>
            <a:pPr marL="0" indent="0" algn="ctr">
              <a:buNone/>
            </a:pPr>
            <a:r>
              <a:rPr lang="en-US" dirty="0"/>
              <a:t>- Amount of users who voted</a:t>
            </a:r>
          </a:p>
          <a:p>
            <a:pPr marL="0" indent="0" algn="ctr">
              <a:buNone/>
            </a:pPr>
            <a:r>
              <a:rPr lang="en-US" dirty="0"/>
              <a:t>- Duration of the movie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8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424-3B2A-4747-BC47-BD0E1A18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96" y="365125"/>
            <a:ext cx="9902504" cy="1325563"/>
          </a:xfrm>
        </p:spPr>
        <p:txBody>
          <a:bodyPr/>
          <a:lstStyle/>
          <a:p>
            <a:r>
              <a:rPr lang="en-US" dirty="0"/>
              <a:t>Categorization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24DC1-A96F-477B-927D-BB6CD1D8AC31}"/>
              </a:ext>
            </a:extLst>
          </p:cNvPr>
          <p:cNvSpPr txBox="1"/>
          <p:nvPr/>
        </p:nvSpPr>
        <p:spPr>
          <a:xfrm>
            <a:off x="1532389" y="4563611"/>
            <a:ext cx="9127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Creating categories for the movies based on their IMDb score. These four categories are Bad if the score is less than four(&lt;4), Okay if the score is between four to six (4-6), Good (6-8), and Excellent is if the score is between eight to ten (8-10).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D3981-3151-4098-8ED8-EC3BD878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498499"/>
            <a:ext cx="79343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5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AA580-B8CE-4153-ABE9-F0D02C89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63" y="807187"/>
            <a:ext cx="6909479" cy="5441214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5BF9C-5241-49A4-AE65-A5D12D58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 dirty="0"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29B90-144A-48A5-9D35-AA95855DF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408" y="2367092"/>
            <a:ext cx="3352128" cy="38813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Simple Regression: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model include the variable factoring in predicting the success of a movie</a:t>
            </a:r>
          </a:p>
        </p:txBody>
      </p:sp>
    </p:spTree>
    <p:extLst>
      <p:ext uri="{BB962C8B-B14F-4D97-AF65-F5344CB8AC3E}">
        <p14:creationId xmlns:p14="http://schemas.microsoft.com/office/powerpoint/2010/main" val="360030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E928B170-B7BC-4BDA-AF69-28A89C4F8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D97115-2C56-4403-9131-9FFDD1CE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445" y="812742"/>
            <a:ext cx="3427091" cy="524143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id="{2E1E8C82-833C-4573-807A-A01BED37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E9E3B-CA04-4A1B-9529-ABA79768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6564207" cy="3881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Lasso:</a:t>
            </a:r>
          </a:p>
          <a:p>
            <a:pPr marL="0" indent="0">
              <a:buNone/>
            </a:pPr>
            <a:r>
              <a:rPr lang="en-US" dirty="0"/>
              <a:t>The variables are ordered from most significant variables to least. The most significant variables in the lasso model are duration and Numbers of critics for reviews.</a:t>
            </a:r>
          </a:p>
        </p:txBody>
      </p:sp>
    </p:spTree>
    <p:extLst>
      <p:ext uri="{BB962C8B-B14F-4D97-AF65-F5344CB8AC3E}">
        <p14:creationId xmlns:p14="http://schemas.microsoft.com/office/powerpoint/2010/main" val="250479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6ED8C-2FCE-4E29-9490-80E6A414C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1326068"/>
            <a:ext cx="6909479" cy="4214781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72CC31-CDE1-4CCE-9D3E-FAD9D9F9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F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D608-7A49-48A7-90D4-06EB9DC6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The F Selection model used duration and number of users who voted determines the best predictor. it is based on overall popularity.</a:t>
            </a:r>
          </a:p>
        </p:txBody>
      </p:sp>
    </p:spTree>
    <p:extLst>
      <p:ext uri="{BB962C8B-B14F-4D97-AF65-F5344CB8AC3E}">
        <p14:creationId xmlns:p14="http://schemas.microsoft.com/office/powerpoint/2010/main" val="252073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D2CA358-2EA6-49C2-AAEF-0C79C1F76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AAD74829-8970-4A28-B5F6-387E0E31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6E8EDD-3CFF-40D5-B2FA-422EDD775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22" y="3499895"/>
            <a:ext cx="3226676" cy="273919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B7319D-2723-494B-B409-7C6F4F97B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4" y="769458"/>
            <a:ext cx="3995592" cy="243731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976ACB9-C2D4-45C2-924A-2CF7CFF5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F1A17-1E9C-48C1-94E5-4254CF95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520" y="2367092"/>
            <a:ext cx="5855415" cy="3847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Decision Tree:</a:t>
            </a:r>
          </a:p>
          <a:p>
            <a:pPr marL="0" indent="0">
              <a:buNone/>
            </a:pPr>
            <a:r>
              <a:rPr lang="en-US" dirty="0"/>
              <a:t>The matrix shows that ‘good’ movies were most often correct.</a:t>
            </a:r>
          </a:p>
          <a:p>
            <a:pPr marL="0" indent="0">
              <a:buNone/>
            </a:pPr>
            <a:r>
              <a:rPr lang="en-US" dirty="0"/>
              <a:t>The model is 69% accurate in placing movies in the correct category, which is an average on the high side of precision.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191CD16F-36EF-41FE-BDEB-2FB5BAD93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C8161FEA-8452-41A0-BE22-787D363C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C12C4EE8-79A9-4EFE-B7CB-E7A4218B8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3" y="635245"/>
            <a:ext cx="6909478" cy="5613156"/>
          </a:xfrm>
          <a:prstGeom prst="roundRect">
            <a:avLst>
              <a:gd name="adj" fmla="val 2274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6C3C4F-68E7-46A0-B818-6E51C4A85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86" y="1228949"/>
            <a:ext cx="3209144" cy="4425744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903911C-6996-4F85-AF04-194F0A0CC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059" y="2599419"/>
            <a:ext cx="3209153" cy="1684805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22" name="Picture 16">
            <a:extLst>
              <a:ext uri="{FF2B5EF4-FFF2-40B4-BE49-F238E27FC236}">
                <a16:creationId xmlns:a16="http://schemas.microsoft.com/office/drawing/2014/main" id="{35570FA6-0574-4A3B-B2D9-34B893AD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BE30-DF17-4F47-87DA-CC78A5364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Random Forest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With 500 iterations, this model has an accuracy of 79.2% of prediction. the most important variables as number of users who voted and the duration of the film.</a:t>
            </a:r>
          </a:p>
        </p:txBody>
      </p:sp>
    </p:spTree>
    <p:extLst>
      <p:ext uri="{BB962C8B-B14F-4D97-AF65-F5344CB8AC3E}">
        <p14:creationId xmlns:p14="http://schemas.microsoft.com/office/powerpoint/2010/main" val="47103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89CAD6-7000-4526-931A-4F6EB88BF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763" y="1987462"/>
            <a:ext cx="6200163" cy="2883075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FDAF-F5E6-4A83-BA63-0644D789D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164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2BA2D5-46A3-46C0-98C9-A072D543B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600FC-B9B3-4C98-A945-A2B56CAE2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" y="1491899"/>
            <a:ext cx="6002432" cy="3871568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73895B-DA42-4260-AE1E-182BA412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4F16C-C18A-420D-BBB9-5BC5525D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3" y="155642"/>
            <a:ext cx="3707844" cy="10154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F539-A744-4F5C-AC37-86C00703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383" y="1438038"/>
            <a:ext cx="3707844" cy="17176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ideal number of clusters is 4 to be able to place movies in the correct category</a:t>
            </a:r>
          </a:p>
        </p:txBody>
      </p:sp>
    </p:spTree>
    <p:extLst>
      <p:ext uri="{BB962C8B-B14F-4D97-AF65-F5344CB8AC3E}">
        <p14:creationId xmlns:p14="http://schemas.microsoft.com/office/powerpoint/2010/main" val="136143899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251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Final Project</vt:lpstr>
      <vt:lpstr>Categorization</vt:lpstr>
      <vt:lpstr>Regression</vt:lpstr>
      <vt:lpstr>PowerPoint Presentation</vt:lpstr>
      <vt:lpstr>F Selection</vt:lpstr>
      <vt:lpstr>PowerPoint Presentation</vt:lpstr>
      <vt:lpstr>PowerPoint Presentation</vt:lpstr>
      <vt:lpstr>PowerPoint Presentation</vt:lpstr>
      <vt:lpstr>Clustering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Aksaraphak Pandey</dc:creator>
  <cp:lastModifiedBy>Aksaraphak Pandey</cp:lastModifiedBy>
  <cp:revision>3</cp:revision>
  <dcterms:created xsi:type="dcterms:W3CDTF">2018-12-06T05:56:25Z</dcterms:created>
  <dcterms:modified xsi:type="dcterms:W3CDTF">2018-12-06T05:59:30Z</dcterms:modified>
</cp:coreProperties>
</file>