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05e03a5f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05e03a5f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0cecc7b7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0cecc7b7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0cecc7b7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0cecc7b7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0cecc7b7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0cecc7b7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0cecc7b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0cecc7b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f8e92dd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f8e92dd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0cecc7b7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0cecc7b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05e03a5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05e03a5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05e03a5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05e03a5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0cecc7b7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0cecc7b7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05e03a5f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05e03a5f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05e03a5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05e03a5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05e03a5f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05e03a5f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05e03a5f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05e03a5f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05e03a5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05e03a5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3.png"/><Relationship Id="rId5" Type="http://schemas.openxmlformats.org/officeDocument/2006/relationships/image" Target="../media/image15.jpg"/><Relationship Id="rId6" Type="http://schemas.openxmlformats.org/officeDocument/2006/relationships/hyperlink" Target="https://blogassets.leverageedu.com/blog/wp-content/uploads/2019/11/23173030/Countries-with-Best-Education-System-800x500.p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15.jp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5.jpg"/><Relationship Id="rId7" Type="http://schemas.openxmlformats.org/officeDocument/2006/relationships/hyperlink" Target="https://s44650.pcdn.co/wp-content/uploads/2023/03/gdp-growth-region-2022-1654625402.jpg" TargetMode="External"/><Relationship Id="rId8" Type="http://schemas.openxmlformats.org/officeDocument/2006/relationships/hyperlink" Target="https://encrypted-tbn0.gstatic.com/images?q=tbn:ANd9GcSZq3JeDenJGxakZcgro9WCZuBmZ6Pn9-iaT3PuwpKb-JBTv3dh97szimbppHgW7KE3xWg&amp;usqp=CA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5.jp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5.jpg"/><Relationship Id="rId6" Type="http://schemas.openxmlformats.org/officeDocument/2006/relationships/hyperlink" Target="https://www.freecodecamp.org/news/content/images/size/w2000/2022/04/collaborative-coding-tips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NISR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HACKATHON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Aksumite-Toumai</a:t>
            </a:r>
            <a:endParaRPr sz="2000"/>
          </a:p>
        </p:txBody>
      </p:sp>
      <p:sp>
        <p:nvSpPr>
          <p:cNvPr id="69" name="Google Shape;69;p13"/>
          <p:cNvSpPr txBox="1"/>
          <p:nvPr/>
        </p:nvSpPr>
        <p:spPr>
          <a:xfrm>
            <a:off x="3415675" y="3487650"/>
            <a:ext cx="22338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</a:rPr>
              <a:t>December 1, 2023</a:t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8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0" y="0"/>
            <a:ext cx="1238249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Our Project</a:t>
            </a:r>
            <a:endParaRPr b="1" sz="2700"/>
          </a:p>
        </p:txBody>
      </p:sp>
      <p:sp>
        <p:nvSpPr>
          <p:cNvPr id="183" name="Google Shape;183;p22"/>
          <p:cNvSpPr txBox="1"/>
          <p:nvPr/>
        </p:nvSpPr>
        <p:spPr>
          <a:xfrm>
            <a:off x="1838225" y="1723350"/>
            <a:ext cx="4392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Educational Impact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7691" l="0" r="0" t="7691"/>
          <a:stretch/>
        </p:blipFill>
        <p:spPr>
          <a:xfrm>
            <a:off x="1946700" y="2200125"/>
            <a:ext cx="5272500" cy="24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2799725" y="4759525"/>
            <a:ext cx="3367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Image source - </a:t>
            </a:r>
            <a:r>
              <a:rPr lang="en-GB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link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Our process (Steps)</a:t>
            </a:r>
            <a:endParaRPr b="1" sz="2700"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45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911900" y="2047800"/>
            <a:ext cx="366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00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45"/>
              <a:buFont typeface="Roboto"/>
              <a:buChar char="●"/>
            </a:pPr>
            <a:r>
              <a:rPr lang="en-GB" sz="134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Acquisition &amp; Preprocessing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11900" y="2527750"/>
            <a:ext cx="3711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00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45"/>
              <a:buFont typeface="Roboto"/>
              <a:buChar char="●"/>
            </a:pPr>
            <a:r>
              <a:rPr lang="en-GB" sz="134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Exploratory Data Analysis (EDA)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937700" y="3015800"/>
            <a:ext cx="3660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00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45"/>
              <a:buFont typeface="Roboto"/>
              <a:buChar char="●"/>
            </a:pPr>
            <a:r>
              <a:rPr lang="en-GB" sz="134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Design &amp; Development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911900" y="3551650"/>
            <a:ext cx="37116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00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45"/>
              <a:buFont typeface="Roboto"/>
              <a:buChar char="●"/>
            </a:pPr>
            <a:r>
              <a:rPr lang="en-GB" sz="134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 &amp; Iteration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927900" y="4095600"/>
            <a:ext cx="3660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00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45"/>
              <a:buFont typeface="Roboto"/>
              <a:buChar char="●"/>
            </a:pPr>
            <a:r>
              <a:rPr lang="en-GB" sz="1345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Finalization &amp; Presentation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Tools and Technologies</a:t>
            </a:r>
            <a:endParaRPr b="1" sz="2700"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999900" y="2031800"/>
            <a:ext cx="1359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103900" y="2623750"/>
            <a:ext cx="879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Dash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287675" y="2151800"/>
            <a:ext cx="1047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Flask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3311675" y="2807725"/>
            <a:ext cx="120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Plotly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1223875" y="3399675"/>
            <a:ext cx="1039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5775450" y="2351775"/>
            <a:ext cx="1551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5111500" y="3231675"/>
            <a:ext cx="3471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LLMs (Large Language Models)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Future Work</a:t>
            </a:r>
            <a:endParaRPr b="1" sz="2700"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543950" y="1999800"/>
            <a:ext cx="7855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Generate reports using a specific template with Large Language Models.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591950" y="3022175"/>
            <a:ext cx="7479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Include language translation features.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591950" y="3752075"/>
            <a:ext cx="707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Incorporate an AI-assisted chatbot to enable users to interact with the dataset and graphs conversationally.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Dashboard Demo</a:t>
            </a:r>
            <a:endParaRPr b="1" sz="2700"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50" y="1777000"/>
            <a:ext cx="7679251" cy="31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Questions?</a:t>
            </a:r>
            <a:endParaRPr b="1" sz="2700"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700"/>
              <a:t>Questions?</a:t>
            </a:r>
            <a:endParaRPr sz="2700"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Thank you</a:t>
            </a:r>
            <a:endParaRPr b="1" sz="2700"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700"/>
              <a:t>Murakoze!</a:t>
            </a:r>
            <a:endParaRPr sz="2700"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Aksumite-Toumai</a:t>
            </a:r>
            <a:endParaRPr b="1" sz="27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591950" y="1975800"/>
            <a:ext cx="70233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Team Members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Luel Hagos Beyene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○"/>
            </a:pPr>
            <a:r>
              <a:rPr lang="en-GB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Abdelwahab Mahamat Azibert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University - African Institute for Mathematical Sciences (AIMS)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Aksumite-Touma</a:t>
            </a:r>
            <a:r>
              <a:rPr lang="en-GB"/>
              <a:t>i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91950" y="1975800"/>
            <a:ext cx="702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Team name  -  </a:t>
            </a:r>
            <a:r>
              <a:rPr b="1"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Aksumite-Toumai</a:t>
            </a:r>
            <a:endParaRPr b="1"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988825" y="2571638"/>
            <a:ext cx="19635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475" y="2571651"/>
            <a:ext cx="1930199" cy="23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157225" y="2733650"/>
            <a:ext cx="8349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412613" y="2832750"/>
            <a:ext cx="522300" cy="1546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4078193" y="2629625"/>
            <a:ext cx="17922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038" y="2832750"/>
            <a:ext cx="1694100" cy="17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6486083" y="3130200"/>
            <a:ext cx="4005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505875" y="3414150"/>
            <a:ext cx="312000" cy="601500"/>
          </a:xfrm>
          <a:prstGeom prst="rightArrow">
            <a:avLst>
              <a:gd fmla="val 50000" name="adj1"/>
              <a:gd fmla="val 3927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7103300" y="2693738"/>
            <a:ext cx="15120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300" y="2679650"/>
            <a:ext cx="1512000" cy="19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Hackathon Objectives</a:t>
            </a:r>
            <a:endParaRPr b="1" sz="27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1007900" y="2047800"/>
            <a:ext cx="4431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Innovative Data Representation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007900" y="2743725"/>
            <a:ext cx="3695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Skill Development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63925" y="3423675"/>
            <a:ext cx="3167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Enhancing Data Literacy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127900" y="4087600"/>
            <a:ext cx="5087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Encouraging Creativity in Data Utilization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Our Project</a:t>
            </a:r>
            <a:endParaRPr b="1" sz="2700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901450" y="2386150"/>
            <a:ext cx="2916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GDP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75" y="2528376"/>
            <a:ext cx="2441475" cy="18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4787650" y="2462350"/>
            <a:ext cx="36276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CPI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775" y="2386150"/>
            <a:ext cx="2829600" cy="18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415850" y="4791525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Image source - </a:t>
            </a:r>
            <a:r>
              <a:rPr lang="en-GB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link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697550" y="4723325"/>
            <a:ext cx="180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Image source - </a:t>
            </a:r>
            <a:r>
              <a:rPr lang="en-GB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link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Our Project</a:t>
            </a:r>
            <a:endParaRPr b="1" sz="2700"/>
          </a:p>
        </p:txBody>
      </p:sp>
      <p:sp>
        <p:nvSpPr>
          <p:cNvPr id="131" name="Google Shape;131;p18"/>
          <p:cNvSpPr txBox="1"/>
          <p:nvPr/>
        </p:nvSpPr>
        <p:spPr>
          <a:xfrm>
            <a:off x="592125" y="2050325"/>
            <a:ext cx="38532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507200" y="2642450"/>
            <a:ext cx="2739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572000" y="3481800"/>
            <a:ext cx="620100" cy="59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838225" y="1723350"/>
            <a:ext cx="4392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Transform Data into </a:t>
            </a: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8892"/>
          <a:stretch/>
        </p:blipFill>
        <p:spPr>
          <a:xfrm>
            <a:off x="215950" y="2311775"/>
            <a:ext cx="4127625" cy="26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475" y="2311775"/>
            <a:ext cx="3773700" cy="27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Our Project</a:t>
            </a:r>
            <a:endParaRPr b="1" sz="2700"/>
          </a:p>
        </p:txBody>
      </p:sp>
      <p:sp>
        <p:nvSpPr>
          <p:cNvPr id="144" name="Google Shape;144;p19"/>
          <p:cNvSpPr txBox="1"/>
          <p:nvPr/>
        </p:nvSpPr>
        <p:spPr>
          <a:xfrm>
            <a:off x="592125" y="2050325"/>
            <a:ext cx="38532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507200" y="2642450"/>
            <a:ext cx="2739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285901" y="3436400"/>
            <a:ext cx="705600" cy="59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AI</a:t>
            </a:r>
            <a:endParaRPr b="1" sz="16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838225" y="1723350"/>
            <a:ext cx="4392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Innovation and Creativity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00" y="2175800"/>
            <a:ext cx="4110501" cy="28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75" y="2267275"/>
            <a:ext cx="1627525" cy="9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025" y="2224811"/>
            <a:ext cx="3948175" cy="278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Our Project</a:t>
            </a:r>
            <a:endParaRPr b="1" sz="2700"/>
          </a:p>
        </p:txBody>
      </p:sp>
      <p:sp>
        <p:nvSpPr>
          <p:cNvPr id="158" name="Google Shape;158;p20"/>
          <p:cNvSpPr txBox="1"/>
          <p:nvPr/>
        </p:nvSpPr>
        <p:spPr>
          <a:xfrm>
            <a:off x="1838225" y="1723350"/>
            <a:ext cx="4392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Innovation and Creativity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255000" y="2050350"/>
            <a:ext cx="10596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800" y="2328875"/>
            <a:ext cx="919250" cy="6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800" y="3256848"/>
            <a:ext cx="838537" cy="59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75" y="2172525"/>
            <a:ext cx="2183800" cy="28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5000" y="2205625"/>
            <a:ext cx="1790050" cy="278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3450" y="2174675"/>
            <a:ext cx="2140550" cy="28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08041" y="3015175"/>
            <a:ext cx="649450" cy="6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Our Project</a:t>
            </a:r>
            <a:endParaRPr b="1" sz="2700"/>
          </a:p>
        </p:txBody>
      </p:sp>
      <p:sp>
        <p:nvSpPr>
          <p:cNvPr id="173" name="Google Shape;173;p21"/>
          <p:cNvSpPr txBox="1"/>
          <p:nvPr/>
        </p:nvSpPr>
        <p:spPr>
          <a:xfrm>
            <a:off x="1838225" y="1723350"/>
            <a:ext cx="4392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Collaboration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800" y="2167775"/>
            <a:ext cx="5719449" cy="26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38250" cy="17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750" y="0"/>
            <a:ext cx="1238249" cy="1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2775725" y="4879525"/>
            <a:ext cx="3367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Image source - </a:t>
            </a:r>
            <a:r>
              <a:rPr lang="en-GB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link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