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7DC11-52EE-42D3-9E5B-C12CFD58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3CCDEA-1533-4BFC-A347-376399D5E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DD9110-A892-4B3F-AD83-CA568766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31D3AA-867D-4B7A-9E65-C9EF6BF9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28704-D785-4FCB-BFC3-56B5B29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9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F6B7B-033C-4EED-96CE-7C69ABA4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536DDB-95BC-4622-939A-F945AFFEA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3F893-3B80-421C-BCB9-9910E21F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2BDE98-D34B-4BD7-8C25-3F0E84DC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2-CB6B-4884-9841-178A161A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83F1C2-F3BB-40FF-A19A-CDCEA6F3B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8712FC-A10D-4251-B455-68173DFF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D38FB-B457-4F19-853A-487BFA68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ED13E-5FD3-4D48-BBC3-F436D2B9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3128F-7EE3-4083-90B1-8754D31C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4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D9D73-FFAB-43EB-94C3-CD9A6FA1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A817-28C7-4757-87A4-37C16A74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FDC2A9-7372-4A28-8F5C-12DCE5CA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290D9-AD6D-4233-9D28-8F87AB93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D42C8-0904-45E8-BE2D-30DDCD2E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6CB22-D11F-416A-999B-E89FEC10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3E188-A2F7-4B3F-81FB-12D27D6E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7C1EAB-0C85-48FB-8017-94F778E1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24B90-1E3F-45E9-B2B0-5236EC43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33EB0-8975-45DE-A143-6A2C3C55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E0362-82E6-473B-9BA0-2E34AF72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3359C-6394-4FD2-A460-94D593970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F4521E-3852-4602-A885-9FC1D5C77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B3D6B-B95D-45E6-9832-DE054683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CD6ED9-FEEB-4E9F-9266-53A1F3AC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4C054A-A60C-4DD3-BB44-2A23061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3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CE731-9AC3-4AD3-9C7E-BB4CAB11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97E4BC-4F32-440D-819C-A1EBEB1E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018DEA-6D55-4009-8F3A-040BFDB5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9D53E1-4E4D-4644-AD8F-18E7E8FD0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6CDB71-373F-4F03-A57E-B98E75E52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591C97-88DF-4D6D-B2C8-81724FF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811389-8B8B-4324-A159-F681E625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8B0AF6-9CAD-4473-A3A9-FDA6419B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CD66B-F979-4A46-8ABD-43CA3547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E5BB9F-1222-4001-9983-23EF710C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D582F4-C1B6-4741-987F-4A75F858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B8F22D-50B2-4642-B0EF-5EF02F27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6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C53438-B580-4FE5-BA8F-7D144F5F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61B0F9-B940-4139-8487-8544D537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F8ED1C-CA12-4AC2-84F2-478B5261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8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A400A-7027-4F8C-A642-75B26C54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2087E-1F3D-4711-BAD9-F9C21021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F04A0A-D9D8-45B9-957A-C58DADC70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1CA9BF-0E2E-4F30-9EDA-A95904F4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72820-4DB7-42A8-8D69-462179BA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23528-269D-4CD1-9417-C6A0182D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7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A126F-331A-4DD3-B184-522A7395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BB2934-1BA1-4B1D-AF51-9CDFF9143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B362C3-3D2D-4D39-813C-6279F0EE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F7EC34-264C-493C-AB3C-3CC227BF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6BA313-EB8C-493F-8E8E-FF668172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ED2760-A009-4E80-AE8A-2BE4706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8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0BDDF-A9BF-4A77-81B0-D8147C4E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CFE7DA-6D67-4E4C-909B-AD5C546C3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DCA33-A11F-4D61-999A-89D101750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9597-AEB6-4737-95B2-36D04D199E4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D6A77B-ABFD-420A-BD42-5C2E0D1B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DC8E2-AA7A-42C6-8818-1CE17E16B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1BED-7CBE-484A-B6BA-1A1A0AA39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EEE600-C25A-400F-8D8F-507874D31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89AE2D-C448-4208-9EE4-31203909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4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37A26-FCD4-4B30-9CF3-A924E0423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8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C2AAAB-8496-409D-9993-8CFE41862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96DBC2-32EB-41AC-87FC-99D17EE58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0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CC97E7-FB41-4FD5-970D-66AEAA7E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986353-0268-48B8-80B3-C6F558DE1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22417F-5A6F-4355-B693-5EEAEAFE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2814C9-63E0-48BD-8D7B-E34BD1C0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BA085A-164F-49B9-A465-4CDB7587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70793D-C50D-45E4-B85B-2C7B5441A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9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FD062A-E53E-4BB1-862D-8D86186A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4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akay</dc:creator>
  <cp:lastModifiedBy>akay</cp:lastModifiedBy>
  <cp:revision>1</cp:revision>
  <dcterms:created xsi:type="dcterms:W3CDTF">2020-11-21T17:27:29Z</dcterms:created>
  <dcterms:modified xsi:type="dcterms:W3CDTF">2020-11-21T17:31:55Z</dcterms:modified>
</cp:coreProperties>
</file>