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40E14-8956-46B4-A5F6-4886F622B827}" v="17" dt="2024-05-14T15:04:20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Ariana Rosado Mendoza" userId="96ec9020dbc62ac6" providerId="LiveId" clId="{63140E14-8956-46B4-A5F6-4886F622B827}"/>
    <pc:docChg chg="undo redo custSel addSld modSld">
      <pc:chgData name="Shirley Ariana Rosado Mendoza" userId="96ec9020dbc62ac6" providerId="LiveId" clId="{63140E14-8956-46B4-A5F6-4886F622B827}" dt="2024-05-14T15:09:09.714" v="84" actId="26606"/>
      <pc:docMkLst>
        <pc:docMk/>
      </pc:docMkLst>
      <pc:sldChg chg="addSp delSp modSp mod setBg">
        <pc:chgData name="Shirley Ariana Rosado Mendoza" userId="96ec9020dbc62ac6" providerId="LiveId" clId="{63140E14-8956-46B4-A5F6-4886F622B827}" dt="2024-05-14T15:09:09.714" v="84" actId="26606"/>
        <pc:sldMkLst>
          <pc:docMk/>
          <pc:sldMk cId="1374874542" sldId="256"/>
        </pc:sldMkLst>
        <pc:spChg chg="del">
          <ac:chgData name="Shirley Ariana Rosado Mendoza" userId="96ec9020dbc62ac6" providerId="LiveId" clId="{63140E14-8956-46B4-A5F6-4886F622B827}" dt="2024-05-14T15:06:42.252" v="56" actId="478"/>
          <ac:spMkLst>
            <pc:docMk/>
            <pc:sldMk cId="1374874542" sldId="256"/>
            <ac:spMk id="2" creationId="{4C8325DF-2704-0599-6AA2-4321124E5BA2}"/>
          </ac:spMkLst>
        </pc:spChg>
        <pc:spChg chg="del">
          <ac:chgData name="Shirley Ariana Rosado Mendoza" userId="96ec9020dbc62ac6" providerId="LiveId" clId="{63140E14-8956-46B4-A5F6-4886F622B827}" dt="2024-05-14T15:06:45.297" v="57" actId="478"/>
          <ac:spMkLst>
            <pc:docMk/>
            <pc:sldMk cId="1374874542" sldId="256"/>
            <ac:spMk id="3" creationId="{6243BA08-7D7F-7B91-EC2D-956A1F3C9990}"/>
          </ac:spMkLst>
        </pc:spChg>
        <pc:spChg chg="add mo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7" creationId="{2B621189-F39A-E66A-0728-D3B6DB69A311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12" creationId="{F3060C83-F051-4F0E-ABAD-AA0DFC48B218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14" creationId="{83C98ABE-055B-441F-B07E-44F97F083C39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16" creationId="{29FDB030-9B49-4CED-8CCD-4D99382388AC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18" creationId="{3783CA14-24A1-485C-8B30-D6A5D87987AD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20" creationId="{9A97C86A-04D6-40F7-AE84-31AB43E6A846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22" creationId="{FF9F2414-84E8-453E-B1F3-389FDE8192D9}"/>
          </ac:spMkLst>
        </pc:spChg>
        <pc:spChg chg="add del">
          <ac:chgData name="Shirley Ariana Rosado Mendoza" userId="96ec9020dbc62ac6" providerId="LiveId" clId="{63140E14-8956-46B4-A5F6-4886F622B827}" dt="2024-05-14T15:08:57.369" v="79" actId="26606"/>
          <ac:spMkLst>
            <pc:docMk/>
            <pc:sldMk cId="1374874542" sldId="256"/>
            <ac:spMk id="24" creationId="{3ECA69A1-7536-43AC-85EF-C7106179F5ED}"/>
          </ac:spMkLst>
        </pc:spChg>
        <pc:spChg chg="add del">
          <ac:chgData name="Shirley Ariana Rosado Mendoza" userId="96ec9020dbc62ac6" providerId="LiveId" clId="{63140E14-8956-46B4-A5F6-4886F622B827}" dt="2024-05-14T15:09:05.884" v="81" actId="26606"/>
          <ac:spMkLst>
            <pc:docMk/>
            <pc:sldMk cId="1374874542" sldId="256"/>
            <ac:spMk id="26" creationId="{C3862298-AF85-4572-BED3-52E573EBD410}"/>
          </ac:spMkLst>
        </pc:spChg>
        <pc:spChg chg="add del">
          <ac:chgData name="Shirley Ariana Rosado Mendoza" userId="96ec9020dbc62ac6" providerId="LiveId" clId="{63140E14-8956-46B4-A5F6-4886F622B827}" dt="2024-05-14T15:09:05.884" v="81" actId="26606"/>
          <ac:spMkLst>
            <pc:docMk/>
            <pc:sldMk cId="1374874542" sldId="256"/>
            <ac:spMk id="27" creationId="{1C897582-CB19-41B5-9426-8BD7BD008256}"/>
          </ac:spMkLst>
        </pc:spChg>
        <pc:spChg chg="add del">
          <ac:chgData name="Shirley Ariana Rosado Mendoza" userId="96ec9020dbc62ac6" providerId="LiveId" clId="{63140E14-8956-46B4-A5F6-4886F622B827}" dt="2024-05-14T15:09:05.884" v="81" actId="26606"/>
          <ac:spMkLst>
            <pc:docMk/>
            <pc:sldMk cId="1374874542" sldId="256"/>
            <ac:spMk id="28" creationId="{0E7066FC-B004-4B5A-B02B-599B51EF3221}"/>
          </ac:spMkLst>
        </pc:spChg>
        <pc:spChg chg="add del">
          <ac:chgData name="Shirley Ariana Rosado Mendoza" userId="96ec9020dbc62ac6" providerId="LiveId" clId="{63140E14-8956-46B4-A5F6-4886F622B827}" dt="2024-05-14T15:09:09.696" v="83" actId="26606"/>
          <ac:spMkLst>
            <pc:docMk/>
            <pc:sldMk cId="1374874542" sldId="256"/>
            <ac:spMk id="30" creationId="{86FF76B9-219D-4469-AF87-0236D29032F1}"/>
          </ac:spMkLst>
        </pc:spChg>
        <pc:spChg chg="add del">
          <ac:chgData name="Shirley Ariana Rosado Mendoza" userId="96ec9020dbc62ac6" providerId="LiveId" clId="{63140E14-8956-46B4-A5F6-4886F622B827}" dt="2024-05-14T15:09:09.696" v="83" actId="26606"/>
          <ac:spMkLst>
            <pc:docMk/>
            <pc:sldMk cId="1374874542" sldId="256"/>
            <ac:spMk id="33" creationId="{2E80C965-DB6D-4F81-9E9E-B027384D0BD6}"/>
          </ac:spMkLst>
        </pc:spChg>
        <pc:spChg chg="add del">
          <ac:chgData name="Shirley Ariana Rosado Mendoza" userId="96ec9020dbc62ac6" providerId="LiveId" clId="{63140E14-8956-46B4-A5F6-4886F622B827}" dt="2024-05-14T15:09:09.696" v="83" actId="26606"/>
          <ac:spMkLst>
            <pc:docMk/>
            <pc:sldMk cId="1374874542" sldId="256"/>
            <ac:spMk id="34" creationId="{633C5E46-DAC5-4661-9C87-22B08E2A512F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36" creationId="{F3060C83-F051-4F0E-ABAD-AA0DFC48B218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37" creationId="{83C98ABE-055B-441F-B07E-44F97F083C39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38" creationId="{29FDB030-9B49-4CED-8CCD-4D99382388AC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39" creationId="{3783CA14-24A1-485C-8B30-D6A5D87987AD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40" creationId="{9A97C86A-04D6-40F7-AE84-31AB43E6A846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41" creationId="{FF9F2414-84E8-453E-B1F3-389FDE8192D9}"/>
          </ac:spMkLst>
        </pc:spChg>
        <pc:spChg chg="add">
          <ac:chgData name="Shirley Ariana Rosado Mendoza" userId="96ec9020dbc62ac6" providerId="LiveId" clId="{63140E14-8956-46B4-A5F6-4886F622B827}" dt="2024-05-14T15:09:09.714" v="84" actId="26606"/>
          <ac:spMkLst>
            <pc:docMk/>
            <pc:sldMk cId="1374874542" sldId="256"/>
            <ac:spMk id="42" creationId="{3ECA69A1-7536-43AC-85EF-C7106179F5ED}"/>
          </ac:spMkLst>
        </pc:spChg>
        <pc:grpChg chg="add del">
          <ac:chgData name="Shirley Ariana Rosado Mendoza" userId="96ec9020dbc62ac6" providerId="LiveId" clId="{63140E14-8956-46B4-A5F6-4886F622B827}" dt="2024-05-14T15:09:09.696" v="83" actId="26606"/>
          <ac:grpSpMkLst>
            <pc:docMk/>
            <pc:sldMk cId="1374874542" sldId="256"/>
            <ac:grpSpMk id="31" creationId="{DB88BD78-87E1-424D-B479-C37D8E41B12E}"/>
          </ac:grpSpMkLst>
        </pc:grpChg>
        <pc:picChg chg="add mod">
          <ac:chgData name="Shirley Ariana Rosado Mendoza" userId="96ec9020dbc62ac6" providerId="LiveId" clId="{63140E14-8956-46B4-A5F6-4886F622B827}" dt="2024-05-14T15:09:09.714" v="84" actId="26606"/>
          <ac:picMkLst>
            <pc:docMk/>
            <pc:sldMk cId="1374874542" sldId="256"/>
            <ac:picMk id="5" creationId="{3A2C02C9-1A8F-819E-4101-601E6EC714F8}"/>
          </ac:picMkLst>
        </pc:picChg>
      </pc:sldChg>
      <pc:sldChg chg="addSp delSp modSp new mod setBg">
        <pc:chgData name="Shirley Ariana Rosado Mendoza" userId="96ec9020dbc62ac6" providerId="LiveId" clId="{63140E14-8956-46B4-A5F6-4886F622B827}" dt="2024-05-14T14:47:32.482" v="6" actId="26606"/>
        <pc:sldMkLst>
          <pc:docMk/>
          <pc:sldMk cId="4278995076" sldId="260"/>
        </pc:sldMkLst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31" creationId="{F3060C83-F051-4F0E-ABAD-AA0DFC48B218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33" creationId="{83C98ABE-055B-441F-B07E-44F97F083C39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35" creationId="{29FDB030-9B49-4CED-8CCD-4D99382388AC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37" creationId="{3783CA14-24A1-485C-8B30-D6A5D87987AD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39" creationId="{9A97C86A-04D6-40F7-AE84-31AB43E6A846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41" creationId="{FF9F2414-84E8-453E-B1F3-389FDE8192D9}"/>
          </ac:spMkLst>
        </pc:spChg>
        <pc:spChg chg="add del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43" creationId="{3ECA69A1-7536-43AC-85EF-C7106179F5ED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48" creationId="{F3060C83-F051-4F0E-ABAD-AA0DFC48B218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50" creationId="{83C98ABE-055B-441F-B07E-44F97F083C39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52" creationId="{29FDB030-9B49-4CED-8CCD-4D99382388AC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54" creationId="{3783CA14-24A1-485C-8B30-D6A5D87987AD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56" creationId="{9A97C86A-04D6-40F7-AE84-31AB43E6A846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58" creationId="{FF9F2414-84E8-453E-B1F3-389FDE8192D9}"/>
          </ac:spMkLst>
        </pc:spChg>
        <pc:spChg chg="add">
          <ac:chgData name="Shirley Ariana Rosado Mendoza" userId="96ec9020dbc62ac6" providerId="LiveId" clId="{63140E14-8956-46B4-A5F6-4886F622B827}" dt="2024-05-14T14:47:32.482" v="6" actId="26606"/>
          <ac:spMkLst>
            <pc:docMk/>
            <pc:sldMk cId="4278995076" sldId="260"/>
            <ac:spMk id="1060" creationId="{3ECA69A1-7536-43AC-85EF-C7106179F5ED}"/>
          </ac:spMkLst>
        </pc:spChg>
        <pc:picChg chg="add mod">
          <ac:chgData name="Shirley Ariana Rosado Mendoza" userId="96ec9020dbc62ac6" providerId="LiveId" clId="{63140E14-8956-46B4-A5F6-4886F622B827}" dt="2024-05-14T14:47:32.482" v="6" actId="26606"/>
          <ac:picMkLst>
            <pc:docMk/>
            <pc:sldMk cId="4278995076" sldId="260"/>
            <ac:picMk id="1026" creationId="{53345C4A-4840-DE6F-3442-F2366F5494A6}"/>
          </ac:picMkLst>
        </pc:picChg>
      </pc:sldChg>
      <pc:sldChg chg="addSp delSp modSp new mod setBg">
        <pc:chgData name="Shirley Ariana Rosado Mendoza" userId="96ec9020dbc62ac6" providerId="LiveId" clId="{63140E14-8956-46B4-A5F6-4886F622B827}" dt="2024-05-14T14:58:34.375" v="19" actId="26606"/>
        <pc:sldMkLst>
          <pc:docMk/>
          <pc:sldMk cId="1453016647" sldId="261"/>
        </pc:sldMkLst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59" creationId="{F3060C83-F051-4F0E-ABAD-AA0DFC48B218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61" creationId="{83C98ABE-055B-441F-B07E-44F97F083C39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63" creationId="{29FDB030-9B49-4CED-8CCD-4D99382388AC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65" creationId="{3783CA14-24A1-485C-8B30-D6A5D87987AD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67" creationId="{9A97C86A-04D6-40F7-AE84-31AB43E6A846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69" creationId="{FF9F2414-84E8-453E-B1F3-389FDE8192D9}"/>
          </ac:spMkLst>
        </pc:spChg>
        <pc:spChg chg="add">
          <ac:chgData name="Shirley Ariana Rosado Mendoza" userId="96ec9020dbc62ac6" providerId="LiveId" clId="{63140E14-8956-46B4-A5F6-4886F622B827}" dt="2024-05-14T14:58:34.375" v="19" actId="26606"/>
          <ac:spMkLst>
            <pc:docMk/>
            <pc:sldMk cId="1453016647" sldId="261"/>
            <ac:spMk id="2071" creationId="{3ECA69A1-7536-43AC-85EF-C7106179F5ED}"/>
          </ac:spMkLst>
        </pc:spChg>
        <pc:picChg chg="add del">
          <ac:chgData name="Shirley Ariana Rosado Mendoza" userId="96ec9020dbc62ac6" providerId="LiveId" clId="{63140E14-8956-46B4-A5F6-4886F622B827}" dt="2024-05-14T14:49:27.199" v="9" actId="478"/>
          <ac:picMkLst>
            <pc:docMk/>
            <pc:sldMk cId="1453016647" sldId="261"/>
            <ac:picMk id="2050" creationId="{EC2DEE47-C533-6AB8-6FF0-E98874EB1192}"/>
          </ac:picMkLst>
        </pc:picChg>
        <pc:picChg chg="add del mod">
          <ac:chgData name="Shirley Ariana Rosado Mendoza" userId="96ec9020dbc62ac6" providerId="LiveId" clId="{63140E14-8956-46B4-A5F6-4886F622B827}" dt="2024-05-14T14:58:14.545" v="17" actId="478"/>
          <ac:picMkLst>
            <pc:docMk/>
            <pc:sldMk cId="1453016647" sldId="261"/>
            <ac:picMk id="2052" creationId="{6C031E78-FC88-48DE-26D2-7AEC6E64C090}"/>
          </ac:picMkLst>
        </pc:picChg>
        <pc:picChg chg="add mod">
          <ac:chgData name="Shirley Ariana Rosado Mendoza" userId="96ec9020dbc62ac6" providerId="LiveId" clId="{63140E14-8956-46B4-A5F6-4886F622B827}" dt="2024-05-14T14:58:34.375" v="19" actId="26606"/>
          <ac:picMkLst>
            <pc:docMk/>
            <pc:sldMk cId="1453016647" sldId="261"/>
            <ac:picMk id="2054" creationId="{887CDBA3-21F6-60ED-A80E-88BA5EE81765}"/>
          </ac:picMkLst>
        </pc:picChg>
      </pc:sldChg>
      <pc:sldChg chg="addSp delSp modSp new mod setBg">
        <pc:chgData name="Shirley Ariana Rosado Mendoza" userId="96ec9020dbc62ac6" providerId="LiveId" clId="{63140E14-8956-46B4-A5F6-4886F622B827}" dt="2024-05-14T15:04:29.691" v="53" actId="26606"/>
        <pc:sldMkLst>
          <pc:docMk/>
          <pc:sldMk cId="568344301" sldId="262"/>
        </pc:sldMkLst>
        <pc:spChg chg="add del mod or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3" creationId="{34C8718D-74FF-5EA6-19DE-A654B2080175}"/>
          </ac:spMkLst>
        </pc:spChg>
        <pc:spChg chg="add del mo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5" creationId="{C0EC549C-D2DC-058D-5114-9886409E543A}"/>
          </ac:spMkLst>
        </pc:spChg>
        <pc:spChg chg="ad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4107" creationId="{E659831F-0D9A-4C63-9EBB-8435B85A440F}"/>
          </ac:spMkLst>
        </pc:spChg>
        <pc:spChg chg="ad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4108" creationId="{058A14AF-9FB5-4CC7-BA35-E8E85D3EDF0E}"/>
          </ac:spMkLst>
        </pc:spChg>
        <pc:spChg chg="ad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4109" creationId="{E6995CE5-F890-4ABA-82A2-26507CE8D2A3}"/>
          </ac:spMkLst>
        </pc:spChg>
        <pc:spChg chg="add">
          <ac:chgData name="Shirley Ariana Rosado Mendoza" userId="96ec9020dbc62ac6" providerId="LiveId" clId="{63140E14-8956-46B4-A5F6-4886F622B827}" dt="2024-05-14T15:04:29.691" v="53" actId="26606"/>
          <ac:spMkLst>
            <pc:docMk/>
            <pc:sldMk cId="568344301" sldId="262"/>
            <ac:spMk id="4110" creationId="{3A9A4357-BD1D-4622-A4FE-766E6AB8DE84}"/>
          </ac:spMkLst>
        </pc:spChg>
        <pc:grpChg chg="add del">
          <ac:chgData name="Shirley Ariana Rosado Mendoza" userId="96ec9020dbc62ac6" providerId="LiveId" clId="{63140E14-8956-46B4-A5F6-4886F622B827}" dt="2024-05-14T15:04:29.682" v="52" actId="26606"/>
          <ac:grpSpMkLst>
            <pc:docMk/>
            <pc:sldMk cId="568344301" sldId="262"/>
            <ac:grpSpMk id="4103" creationId="{6258F736-B256-8039-9DC6-F4E49A5C5AD5}"/>
          </ac:grpSpMkLst>
        </pc:grpChg>
        <pc:picChg chg="add mod">
          <ac:chgData name="Shirley Ariana Rosado Mendoza" userId="96ec9020dbc62ac6" providerId="LiveId" clId="{63140E14-8956-46B4-A5F6-4886F622B827}" dt="2024-05-14T15:04:29.691" v="53" actId="26606"/>
          <ac:picMkLst>
            <pc:docMk/>
            <pc:sldMk cId="568344301" sldId="262"/>
            <ac:picMk id="4098" creationId="{9DE237CC-E926-1A5C-BD86-DDD60B5C1781}"/>
          </ac:picMkLst>
        </pc:picChg>
      </pc:sldChg>
      <pc:sldChg chg="addSp modSp new mod setBg">
        <pc:chgData name="Shirley Ariana Rosado Mendoza" userId="96ec9020dbc62ac6" providerId="LiveId" clId="{63140E14-8956-46B4-A5F6-4886F622B827}" dt="2024-05-14T15:03:04.310" v="49" actId="26606"/>
        <pc:sldMkLst>
          <pc:docMk/>
          <pc:sldMk cId="3272697827" sldId="263"/>
        </pc:sldMkLst>
        <pc:spChg chg="add">
          <ac:chgData name="Shirley Ariana Rosado Mendoza" userId="96ec9020dbc62ac6" providerId="LiveId" clId="{63140E14-8956-46B4-A5F6-4886F622B827}" dt="2024-05-14T15:03:04.310" v="49" actId="26606"/>
          <ac:spMkLst>
            <pc:docMk/>
            <pc:sldMk cId="3272697827" sldId="263"/>
            <ac:spMk id="3079" creationId="{C7F55EAC-550A-4BDD-9099-3F20B8FA0EBC}"/>
          </ac:spMkLst>
        </pc:spChg>
        <pc:spChg chg="add">
          <ac:chgData name="Shirley Ariana Rosado Mendoza" userId="96ec9020dbc62ac6" providerId="LiveId" clId="{63140E14-8956-46B4-A5F6-4886F622B827}" dt="2024-05-14T15:03:04.310" v="49" actId="26606"/>
          <ac:spMkLst>
            <pc:docMk/>
            <pc:sldMk cId="3272697827" sldId="263"/>
            <ac:spMk id="3081" creationId="{DC4F5A5F-493F-49AE-89B6-D5AF5EBC8B0E}"/>
          </ac:spMkLst>
        </pc:spChg>
        <pc:picChg chg="add mod">
          <ac:chgData name="Shirley Ariana Rosado Mendoza" userId="96ec9020dbc62ac6" providerId="LiveId" clId="{63140E14-8956-46B4-A5F6-4886F622B827}" dt="2024-05-14T15:03:04.310" v="49" actId="26606"/>
          <ac:picMkLst>
            <pc:docMk/>
            <pc:sldMk cId="3272697827" sldId="263"/>
            <ac:picMk id="3074" creationId="{C67E843D-7C0E-892D-C5B1-9A1876E018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9D01-DBAE-9ADE-494F-86D849FD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3ED5B-928B-0C2B-A5CE-FC139E251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44872-4588-81F2-8B98-5559FC34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18EF1-4AD5-58A2-0AC0-3B047728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0FA5B-6826-045E-8D66-E8760AA6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43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B4276-798B-EEDB-B3C9-B331B3D2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95326-E7C2-6106-563C-21AA572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7277D-BF12-C602-F836-6A3C941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D769F-E16E-A7EC-2CD2-9864FA82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F39DD-5F0D-9599-C80B-0C3DA2A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706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942D-8F9E-A53E-FECD-ADF0CF23F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AEFD3D-F7D8-6D7B-757A-AA887983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9B381-72F0-3CD2-D522-A25A0FBD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25876-0E7D-C214-1FFB-1744DAB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6D775-6021-374F-9B23-CA637CE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078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734A-15B9-8F42-E3ED-E1E91A59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2DABE-1F6B-43F8-75BF-87C4F69F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79C74-B553-9200-D963-3B404F06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B9906-5200-7C99-0E4B-598EA48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FB5B9-FBC7-433E-80AF-3ECA326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21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72160-F1DB-4538-CF67-D9A9FF31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60735-0512-1559-C905-7E1FF6D7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104D9-AE5E-5EE4-417F-20922C46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D7B75-9DF8-D86C-11E9-54BDD605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7F62E-4F85-5B13-9211-8D9F7C29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34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F41A-4301-DBA5-197B-BE4C0A63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3B1B5-61A9-3BEB-6922-9F59185DA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E4188-C7C2-358E-3084-99814336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18FD4-AE1A-AF17-D97C-F9B11CAE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92FC5-6245-FAF3-4257-67158684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95B96-6F29-7CD3-905D-3D0F61A8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73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4028F-4CED-95CB-CC14-544528BA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8992AB-8413-5565-63EB-16EBC008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1E44F-FA05-F3DA-9F47-C4839970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645845-9A15-5255-2451-6DF362414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EABCB9-4AE2-C5BF-D1C3-BA5CBEB93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7BC119-6E0E-0BFA-E3A1-F902CE37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47B73A-DAAA-E286-2342-74390D6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1A5809-FE5F-10E5-D448-0BCB4EB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96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3281-7FF4-FB8C-DE04-7587576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D3AD88-0C94-815D-B42D-95C9D28F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9B5790-6B56-D909-D666-F7C3DE6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B66101-CC29-1942-5DB7-2B3D8FA5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91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57D12B-E857-4E45-4BB5-EC758C0D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E70690-CF27-F35C-9A68-53F424DA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73EE4-08C5-FCFC-9EA6-CDA5BEF3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273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D042-DD39-0ED2-13BC-BBD34C9C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06F0A-2B23-40F5-42E5-305EF974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940063-F37B-7DAA-BC43-81970861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69689A-760D-4A4A-824C-582FF7C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CFAAE-4FB3-4594-B4DA-D7A413DB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7D592-3555-6A91-7C95-20B282D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28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6B730-8087-BAF7-CB4A-5DF6E90D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54BA-FCDF-122C-E5EB-229016893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4FC67-B6E1-D832-0792-2F6076A6F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1F2B36-26D9-C8D8-A2B0-04AEECFE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90397-7058-2C48-AFAE-9585FCDF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3D88E-FD32-6386-CAC5-12CA3E73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32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7A29C7-3BA8-8367-2529-BC93F2E6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23558-A9AA-F6C9-E5BE-A055473D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F373D-89B8-D710-B81C-A372C7DC4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64E65-DF8C-4A7A-9801-2FFADF3DC3F8}" type="datetimeFigureOut">
              <a:rPr lang="es-EC" smtClean="0"/>
              <a:t>14/5/2024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2C86A-C80B-6359-D7F8-9F8E0FEB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AB64C-5A58-94E2-61DA-B9C12F9A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2A6B-D62F-4BE1-AB26-88243B3AC3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956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2C02C9-1A8F-819E-4101-601E6EC7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76" y="643467"/>
            <a:ext cx="5056055" cy="16491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621189-F39A-E66A-0728-D3B6DB69A311}"/>
              </a:ext>
            </a:extLst>
          </p:cNvPr>
          <p:cNvSpPr txBox="1"/>
          <p:nvPr/>
        </p:nvSpPr>
        <p:spPr>
          <a:xfrm>
            <a:off x="2625939" y="2744200"/>
            <a:ext cx="6940121" cy="396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33272">
              <a:spcAft>
                <a:spcPts val="600"/>
              </a:spcAft>
            </a:pPr>
            <a:r>
              <a:rPr lang="es-EC" sz="2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Carrera: 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Tecnologías de la Información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C" sz="2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Materia: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Sistemas Distribuidos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Integrantes</a:t>
            </a: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Oliver Chiriboga &amp; Shirley Rosado 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Docente: </a:t>
            </a:r>
          </a:p>
          <a:p>
            <a:pPr algn="ctr" defTabSz="1033272">
              <a:spcAft>
                <a:spcPts val="600"/>
              </a:spcAft>
            </a:pP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Cesar Augusto </a:t>
            </a:r>
            <a:r>
              <a:rPr lang="es-EC" sz="27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Sinchiguano</a:t>
            </a:r>
            <a:r>
              <a:rPr lang="es-EC" sz="2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Chiriboga</a:t>
            </a:r>
            <a:endParaRPr lang="es-EC" sz="2400"/>
          </a:p>
        </p:txBody>
      </p:sp>
    </p:spTree>
    <p:extLst>
      <p:ext uri="{BB962C8B-B14F-4D97-AF65-F5344CB8AC3E}">
        <p14:creationId xmlns:p14="http://schemas.microsoft.com/office/powerpoint/2010/main" val="13748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EFA1B-F52B-1E44-30E6-40F98423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una red de ordenadores?</a:t>
            </a:r>
          </a:p>
        </p:txBody>
      </p:sp>
      <p:pic>
        <p:nvPicPr>
          <p:cNvPr id="1026" name="Picture 2" descr="Qué es una red? | Holatic Wiki | Fandom">
            <a:extLst>
              <a:ext uri="{FF2B5EF4-FFF2-40B4-BE49-F238E27FC236}">
                <a16:creationId xmlns:a16="http://schemas.microsoft.com/office/drawing/2014/main" id="{89F769BF-F76D-527F-213E-C2E06DC111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r="6726" b="2"/>
          <a:stretch/>
        </p:blipFill>
        <p:spPr bwMode="auto">
          <a:xfrm>
            <a:off x="20" y="10"/>
            <a:ext cx="4041316" cy="4193753"/>
          </a:xfrm>
          <a:custGeom>
            <a:avLst/>
            <a:gdLst/>
            <a:ahLst/>
            <a:cxnLst/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des de computadoras: conceptos básicos y clasificación - YouTube">
            <a:extLst>
              <a:ext uri="{FF2B5EF4-FFF2-40B4-BE49-F238E27FC236}">
                <a16:creationId xmlns:a16="http://schemas.microsoft.com/office/drawing/2014/main" id="{4F465B9E-78F4-BC3E-416D-ED81A2C44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" r="-2" b="13274"/>
          <a:stretch/>
        </p:blipFill>
        <p:spPr bwMode="auto">
          <a:xfrm>
            <a:off x="8341307" y="4159618"/>
            <a:ext cx="3527605" cy="2256020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03E508-4CB4-1E35-455A-2C0F90D67D0D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Los dispositivos de la red utilizan un sistema de reglas, llamados protocolos de comunicaciones, para transmitir información a través de tecnologías físicas o inalámbricas del modelo OSI</a:t>
            </a:r>
          </a:p>
        </p:txBody>
      </p:sp>
    </p:spTree>
    <p:extLst>
      <p:ext uri="{BB962C8B-B14F-4D97-AF65-F5344CB8AC3E}">
        <p14:creationId xmlns:p14="http://schemas.microsoft.com/office/powerpoint/2010/main" val="22134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0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2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62" name="Straight Connector 45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6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47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E84827-A7DB-4923-93DA-389B07E74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75FB0A-1DEC-4FC5-BD8C-3FCBA4732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4E9E545-4EC3-4981-B3B6-18E42E95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DD96B3-0F8D-4B9A-95A2-A2C1467E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58498A5-4A75-4597-BF79-CF9AFD7CC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3EAA869-CF2D-4AE1-B111-BC0672EF2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192C877-08BA-4D8F-B5D6-AD6004E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DDB1052D-EBDD-389B-35A7-3A0FB09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0" y="417317"/>
            <a:ext cx="2419180" cy="26366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780160-70E2-E03C-2ED5-99D1660F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20" y="417317"/>
            <a:ext cx="2561303" cy="2636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4AF12B-7DDE-6E8A-B45B-723C0026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80" y="417317"/>
            <a:ext cx="2636636" cy="25501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AD0637-94CF-9BC9-ECEB-09AE6717D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841" y="417317"/>
            <a:ext cx="2636636" cy="240625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C4E50A13-AB04-7D49-4E04-766F7CEADBEF}"/>
              </a:ext>
            </a:extLst>
          </p:cNvPr>
          <p:cNvSpPr txBox="1"/>
          <p:nvPr/>
        </p:nvSpPr>
        <p:spPr>
          <a:xfrm>
            <a:off x="630936" y="3776871"/>
            <a:ext cx="5552791" cy="230349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Topología de red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1032C4-115B-2B5A-271A-9699525BF47B}"/>
              </a:ext>
            </a:extLst>
          </p:cNvPr>
          <p:cNvSpPr txBox="1"/>
          <p:nvPr/>
        </p:nvSpPr>
        <p:spPr>
          <a:xfrm>
            <a:off x="6481334" y="3776870"/>
            <a:ext cx="4918572" cy="230349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La </a:t>
            </a:r>
            <a:r>
              <a:rPr lang="en-US" sz="2400" dirty="0" err="1">
                <a:solidFill>
                  <a:schemeClr val="bg1"/>
                </a:solidFill>
              </a:rPr>
              <a:t>disposición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nodos</a:t>
            </a:r>
            <a:r>
              <a:rPr lang="en-US" sz="2400" dirty="0">
                <a:solidFill>
                  <a:schemeClr val="bg1"/>
                </a:solidFill>
              </a:rPr>
              <a:t> y enlaces se </a:t>
            </a:r>
            <a:r>
              <a:rPr lang="en-US" sz="2400" dirty="0" err="1">
                <a:solidFill>
                  <a:schemeClr val="bg1"/>
                </a:solidFill>
              </a:rPr>
              <a:t>denomina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topología</a:t>
            </a:r>
            <a:r>
              <a:rPr lang="en-US" sz="2400" dirty="0">
                <a:solidFill>
                  <a:schemeClr val="bg1"/>
                </a:solidFill>
              </a:rPr>
              <a:t> de red. </a:t>
            </a:r>
          </a:p>
        </p:txBody>
      </p:sp>
    </p:spTree>
    <p:extLst>
      <p:ext uri="{BB962C8B-B14F-4D97-AF65-F5344CB8AC3E}">
        <p14:creationId xmlns:p14="http://schemas.microsoft.com/office/powerpoint/2010/main" val="31745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821551-B0F9-B304-04C0-A83BFF86A325}"/>
              </a:ext>
            </a:extLst>
          </p:cNvPr>
          <p:cNvSpPr txBox="1"/>
          <p:nvPr/>
        </p:nvSpPr>
        <p:spPr>
          <a:xfrm>
            <a:off x="-176134" y="7822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Topología de bus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FCD1B6-C748-EC31-E47D-E66381602187}"/>
              </a:ext>
            </a:extLst>
          </p:cNvPr>
          <p:cNvSpPr txBox="1"/>
          <p:nvPr/>
        </p:nvSpPr>
        <p:spPr>
          <a:xfrm>
            <a:off x="5685019" y="782200"/>
            <a:ext cx="618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Topología de anillo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86C946-BDEA-673A-DF2E-C682BB6AAA73}"/>
              </a:ext>
            </a:extLst>
          </p:cNvPr>
          <p:cNvSpPr txBox="1"/>
          <p:nvPr/>
        </p:nvSpPr>
        <p:spPr>
          <a:xfrm>
            <a:off x="-176134" y="1067783"/>
            <a:ext cx="618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Cada nodo solo está vinculado a otro nodo.</a:t>
            </a:r>
            <a:endParaRPr lang="es-EC" dirty="0"/>
          </a:p>
        </p:txBody>
      </p:sp>
      <p:pic>
        <p:nvPicPr>
          <p:cNvPr id="2050" name="Picture 2" descr="Qué es una topología de red? - Opiron">
            <a:extLst>
              <a:ext uri="{FF2B5EF4-FFF2-40B4-BE49-F238E27FC236}">
                <a16:creationId xmlns:a16="http://schemas.microsoft.com/office/drawing/2014/main" id="{DA91E180-D775-5859-1597-D285E8D9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04" y="1438589"/>
            <a:ext cx="19526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0ED049-D283-408B-E1A2-3110314E0601}"/>
              </a:ext>
            </a:extLst>
          </p:cNvPr>
          <p:cNvSpPr txBox="1"/>
          <p:nvPr/>
        </p:nvSpPr>
        <p:spPr>
          <a:xfrm>
            <a:off x="5917366" y="1291864"/>
            <a:ext cx="6205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Cada nodo está vinculado a otros dos nodos, formando un anillo. </a:t>
            </a:r>
            <a:endParaRPr lang="es-EC" dirty="0"/>
          </a:p>
        </p:txBody>
      </p:sp>
      <p:pic>
        <p:nvPicPr>
          <p:cNvPr id="2052" name="Picture 4" descr="anillo topologia | Mind Map">
            <a:extLst>
              <a:ext uri="{FF2B5EF4-FFF2-40B4-BE49-F238E27FC236}">
                <a16:creationId xmlns:a16="http://schemas.microsoft.com/office/drawing/2014/main" id="{AD7DFE44-4C32-DBCC-AF90-9DD5E148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231" y="1815372"/>
            <a:ext cx="18859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8129DE-D152-9A15-0BB6-1125068579C6}"/>
              </a:ext>
            </a:extLst>
          </p:cNvPr>
          <p:cNvSpPr txBox="1"/>
          <p:nvPr/>
        </p:nvSpPr>
        <p:spPr>
          <a:xfrm>
            <a:off x="-884419" y="4229937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Topología en estrella</a:t>
            </a:r>
          </a:p>
        </p:txBody>
      </p:sp>
      <p:pic>
        <p:nvPicPr>
          <p:cNvPr id="2054" name="Picture 6" descr="Topología de los sistemas | Domótica">
            <a:extLst>
              <a:ext uri="{FF2B5EF4-FFF2-40B4-BE49-F238E27FC236}">
                <a16:creationId xmlns:a16="http://schemas.microsoft.com/office/drawing/2014/main" id="{E8F3736F-CDE7-744B-0DAB-F334256F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96" y="5298011"/>
            <a:ext cx="1335922" cy="136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449EE27-8E8E-C538-D06B-328F0D43559A}"/>
              </a:ext>
            </a:extLst>
          </p:cNvPr>
          <p:cNvSpPr txBox="1"/>
          <p:nvPr/>
        </p:nvSpPr>
        <p:spPr>
          <a:xfrm>
            <a:off x="200400" y="4605066"/>
            <a:ext cx="5010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Un nodo de servidor central está vinculado a múltiples dispositivos de red de clientes.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889B3A-6951-4DC9-FD83-5703BC05F8D4}"/>
              </a:ext>
            </a:extLst>
          </p:cNvPr>
          <p:cNvSpPr txBox="1"/>
          <p:nvPr/>
        </p:nvSpPr>
        <p:spPr>
          <a:xfrm>
            <a:off x="6394515" y="4142390"/>
            <a:ext cx="653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dirty="0"/>
              <a:t>Topología de malla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601822-2DDE-9C90-FE2C-0368CE9852EA}"/>
              </a:ext>
            </a:extLst>
          </p:cNvPr>
          <p:cNvSpPr txBox="1"/>
          <p:nvPr/>
        </p:nvSpPr>
        <p:spPr>
          <a:xfrm>
            <a:off x="7465101" y="4494339"/>
            <a:ext cx="5010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Cada nodo está conectado a muchos otros nodos. En una topología de malla completa, </a:t>
            </a:r>
            <a:endParaRPr lang="es-EC" dirty="0"/>
          </a:p>
        </p:txBody>
      </p:sp>
      <p:pic>
        <p:nvPicPr>
          <p:cNvPr id="2056" name="Picture 8" descr="Red de redes topología de red red en árbol red informática, malla, Red de  computadoras, ángulo png | PNGEgg">
            <a:extLst>
              <a:ext uri="{FF2B5EF4-FFF2-40B4-BE49-F238E27FC236}">
                <a16:creationId xmlns:a16="http://schemas.microsoft.com/office/drawing/2014/main" id="{FA92BAC7-5431-48F9-F41E-38B99C60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1878" y="5182035"/>
            <a:ext cx="1816902" cy="160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6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l modelo OSI ~ Mundo teleco">
            <a:extLst>
              <a:ext uri="{FF2B5EF4-FFF2-40B4-BE49-F238E27FC236}">
                <a16:creationId xmlns:a16="http://schemas.microsoft.com/office/drawing/2014/main" id="{53345C4A-4840-DE6F-3442-F2366F54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288" y="643467"/>
            <a:ext cx="934742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87CDBA3-21F6-60ED-A80E-88BA5EE8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07203"/>
            <a:ext cx="10905066" cy="504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EC549C-D2DC-058D-5114-9886409E543A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4110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C8718D-74FF-5EA6-19DE-A654B2080175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 comprensión de la topología de red y del modelo OSI es fundamental para entender cómo funcionan las redes de computadoras y cómo se lleva a cabo la comunicación entre dispositivos en un entorno informático. </a:t>
            </a:r>
          </a:p>
        </p:txBody>
      </p:sp>
      <p:pic>
        <p:nvPicPr>
          <p:cNvPr id="4098" name="Picture 2" descr="7. RECAPITULACIÓN Y CONCLUSIONES | Asociación Española de Fundaciones -  Atributos fundamentales (2008-2019), Cuarto Informe">
            <a:extLst>
              <a:ext uri="{FF2B5EF4-FFF2-40B4-BE49-F238E27FC236}">
                <a16:creationId xmlns:a16="http://schemas.microsoft.com/office/drawing/2014/main" id="{9DE237CC-E926-1A5C-BD86-DDD60B5C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790948"/>
            <a:ext cx="5150277" cy="31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é significa decir gracias? | Profesionales de Ciencias de la Información">
            <a:extLst>
              <a:ext uri="{FF2B5EF4-FFF2-40B4-BE49-F238E27FC236}">
                <a16:creationId xmlns:a16="http://schemas.microsoft.com/office/drawing/2014/main" id="{C67E843D-7C0E-892D-C5B1-9A1876E0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662" y="1289713"/>
            <a:ext cx="4055750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97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180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¿Qué es una red de ordenadores?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Shirley Ariana Rosado Mendoza</dc:creator>
  <cp:lastModifiedBy>Shirley Ariana Rosado Mendoza</cp:lastModifiedBy>
  <cp:revision>1</cp:revision>
  <dcterms:created xsi:type="dcterms:W3CDTF">2024-05-14T02:28:35Z</dcterms:created>
  <dcterms:modified xsi:type="dcterms:W3CDTF">2024-05-14T15:09:12Z</dcterms:modified>
</cp:coreProperties>
</file>