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5" r:id="rId4"/>
    <p:sldId id="279" r:id="rId5"/>
    <p:sldId id="276" r:id="rId6"/>
    <p:sldId id="280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58" r:id="rId22"/>
    <p:sldId id="272" r:id="rId23"/>
    <p:sldId id="273" r:id="rId24"/>
    <p:sldId id="274" r:id="rId25"/>
    <p:sldId id="277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2F4A7-7612-4449-A683-8CA2695B195F}" v="4" dt="2022-04-24T20:26:27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49"/>
    <p:restoredTop sz="94747"/>
  </p:normalViewPr>
  <p:slideViewPr>
    <p:cSldViewPr snapToGrid="0" snapToObjects="1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gil Skjelbred" userId="dc77570fd2fffeeb" providerId="LiveId" clId="{B8C2F4A7-7612-4449-A683-8CA2695B195F}"/>
    <pc:docChg chg="custSel modSld">
      <pc:chgData name="Egil Skjelbred" userId="dc77570fd2fffeeb" providerId="LiveId" clId="{B8C2F4A7-7612-4449-A683-8CA2695B195F}" dt="2022-04-24T20:27:30.791" v="81" actId="20577"/>
      <pc:docMkLst>
        <pc:docMk/>
      </pc:docMkLst>
      <pc:sldChg chg="modSp mod">
        <pc:chgData name="Egil Skjelbred" userId="dc77570fd2fffeeb" providerId="LiveId" clId="{B8C2F4A7-7612-4449-A683-8CA2695B195F}" dt="2022-04-24T20:22:44.424" v="0" actId="20577"/>
        <pc:sldMkLst>
          <pc:docMk/>
          <pc:sldMk cId="606524056" sldId="261"/>
        </pc:sldMkLst>
        <pc:spChg chg="mod">
          <ac:chgData name="Egil Skjelbred" userId="dc77570fd2fffeeb" providerId="LiveId" clId="{B8C2F4A7-7612-4449-A683-8CA2695B195F}" dt="2022-04-24T20:22:44.424" v="0" actId="20577"/>
          <ac:spMkLst>
            <pc:docMk/>
            <pc:sldMk cId="606524056" sldId="261"/>
            <ac:spMk id="6" creationId="{40AFA1FB-D1A9-0A4A-B63D-54425F82B405}"/>
          </ac:spMkLst>
        </pc:spChg>
      </pc:sldChg>
      <pc:sldChg chg="addSp modSp mod">
        <pc:chgData name="Egil Skjelbred" userId="dc77570fd2fffeeb" providerId="LiveId" clId="{B8C2F4A7-7612-4449-A683-8CA2695B195F}" dt="2022-04-24T20:25:33.446" v="59" actId="20577"/>
        <pc:sldMkLst>
          <pc:docMk/>
          <pc:sldMk cId="505169605" sldId="265"/>
        </pc:sldMkLst>
        <pc:spChg chg="add mod">
          <ac:chgData name="Egil Skjelbred" userId="dc77570fd2fffeeb" providerId="LiveId" clId="{B8C2F4A7-7612-4449-A683-8CA2695B195F}" dt="2022-04-24T20:25:33.446" v="59" actId="20577"/>
          <ac:spMkLst>
            <pc:docMk/>
            <pc:sldMk cId="505169605" sldId="265"/>
            <ac:spMk id="6" creationId="{04080064-3707-4350-A773-977B89D5E8FA}"/>
          </ac:spMkLst>
        </pc:spChg>
        <pc:cxnChg chg="add mod">
          <ac:chgData name="Egil Skjelbred" userId="dc77570fd2fffeeb" providerId="LiveId" clId="{B8C2F4A7-7612-4449-A683-8CA2695B195F}" dt="2022-04-24T20:24:17.146" v="5" actId="14100"/>
          <ac:cxnSpMkLst>
            <pc:docMk/>
            <pc:sldMk cId="505169605" sldId="265"/>
            <ac:cxnSpMk id="4" creationId="{4F29E0D4-57ED-49CF-A2B2-4E4FFB260899}"/>
          </ac:cxnSpMkLst>
        </pc:cxnChg>
      </pc:sldChg>
      <pc:sldChg chg="addSp modSp mod">
        <pc:chgData name="Egil Skjelbred" userId="dc77570fd2fffeeb" providerId="LiveId" clId="{B8C2F4A7-7612-4449-A683-8CA2695B195F}" dt="2022-04-24T20:26:02.411" v="69" actId="14100"/>
        <pc:sldMkLst>
          <pc:docMk/>
          <pc:sldMk cId="3282332731" sldId="266"/>
        </pc:sldMkLst>
        <pc:spChg chg="add mod">
          <ac:chgData name="Egil Skjelbred" userId="dc77570fd2fffeeb" providerId="LiveId" clId="{B8C2F4A7-7612-4449-A683-8CA2695B195F}" dt="2022-04-24T20:26:02.411" v="69" actId="14100"/>
          <ac:spMkLst>
            <pc:docMk/>
            <pc:sldMk cId="3282332731" sldId="266"/>
            <ac:spMk id="6" creationId="{0689ACCA-ACE7-4B87-9988-142A1ABE4C12}"/>
          </ac:spMkLst>
        </pc:spChg>
        <pc:cxnChg chg="add mod">
          <ac:chgData name="Egil Skjelbred" userId="dc77570fd2fffeeb" providerId="LiveId" clId="{B8C2F4A7-7612-4449-A683-8CA2695B195F}" dt="2022-04-24T20:25:54.350" v="67" actId="1036"/>
          <ac:cxnSpMkLst>
            <pc:docMk/>
            <pc:sldMk cId="3282332731" sldId="266"/>
            <ac:cxnSpMk id="4" creationId="{6C08445B-98AD-4B8B-9FF5-40ADF536488F}"/>
          </ac:cxnSpMkLst>
        </pc:cxnChg>
      </pc:sldChg>
      <pc:sldChg chg="addSp delSp modSp mod">
        <pc:chgData name="Egil Skjelbred" userId="dc77570fd2fffeeb" providerId="LiveId" clId="{B8C2F4A7-7612-4449-A683-8CA2695B195F}" dt="2022-04-24T20:26:24.107" v="71" actId="478"/>
        <pc:sldMkLst>
          <pc:docMk/>
          <pc:sldMk cId="253999656" sldId="270"/>
        </pc:sldMkLst>
        <pc:spChg chg="add del mod">
          <ac:chgData name="Egil Skjelbred" userId="dc77570fd2fffeeb" providerId="LiveId" clId="{B8C2F4A7-7612-4449-A683-8CA2695B195F}" dt="2022-04-24T20:26:24.107" v="71" actId="478"/>
          <ac:spMkLst>
            <pc:docMk/>
            <pc:sldMk cId="253999656" sldId="270"/>
            <ac:spMk id="7" creationId="{C3B14721-BE2C-48AF-B3EF-16A5679EA514}"/>
          </ac:spMkLst>
        </pc:spChg>
        <pc:cxnChg chg="add del mod">
          <ac:chgData name="Egil Skjelbred" userId="dc77570fd2fffeeb" providerId="LiveId" clId="{B8C2F4A7-7612-4449-A683-8CA2695B195F}" dt="2022-04-24T20:26:24.107" v="71" actId="478"/>
          <ac:cxnSpMkLst>
            <pc:docMk/>
            <pc:sldMk cId="253999656" sldId="270"/>
            <ac:cxnSpMk id="6" creationId="{96022B13-E227-416C-BFCE-E06228C0DA8F}"/>
          </ac:cxnSpMkLst>
        </pc:cxnChg>
      </pc:sldChg>
      <pc:sldChg chg="addSp modSp mod">
        <pc:chgData name="Egil Skjelbred" userId="dc77570fd2fffeeb" providerId="LiveId" clId="{B8C2F4A7-7612-4449-A683-8CA2695B195F}" dt="2022-04-24T20:26:52.925" v="78" actId="1036"/>
        <pc:sldMkLst>
          <pc:docMk/>
          <pc:sldMk cId="3027583776" sldId="271"/>
        </pc:sldMkLst>
        <pc:spChg chg="add mod">
          <ac:chgData name="Egil Skjelbred" userId="dc77570fd2fffeeb" providerId="LiveId" clId="{B8C2F4A7-7612-4449-A683-8CA2695B195F}" dt="2022-04-24T20:26:49.117" v="77" actId="14100"/>
          <ac:spMkLst>
            <pc:docMk/>
            <pc:sldMk cId="3027583776" sldId="271"/>
            <ac:spMk id="4" creationId="{7593D8BA-80D3-470E-AFFA-1F5F6A231A7C}"/>
          </ac:spMkLst>
        </pc:spChg>
        <pc:picChg chg="mod">
          <ac:chgData name="Egil Skjelbred" userId="dc77570fd2fffeeb" providerId="LiveId" clId="{B8C2F4A7-7612-4449-A683-8CA2695B195F}" dt="2022-04-24T20:26:52.925" v="78" actId="1036"/>
          <ac:picMkLst>
            <pc:docMk/>
            <pc:sldMk cId="3027583776" sldId="271"/>
            <ac:picMk id="5" creationId="{B5A9BE8A-F3F8-A64F-AE93-FBF45F8F8958}"/>
          </ac:picMkLst>
        </pc:picChg>
        <pc:cxnChg chg="add mod">
          <ac:chgData name="Egil Skjelbred" userId="dc77570fd2fffeeb" providerId="LiveId" clId="{B8C2F4A7-7612-4449-A683-8CA2695B195F}" dt="2022-04-24T20:26:39.260" v="74" actId="14100"/>
          <ac:cxnSpMkLst>
            <pc:docMk/>
            <pc:sldMk cId="3027583776" sldId="271"/>
            <ac:cxnSpMk id="3" creationId="{A79995AB-C685-41F2-B47F-844658EE08E0}"/>
          </ac:cxnSpMkLst>
        </pc:cxnChg>
      </pc:sldChg>
      <pc:sldChg chg="modSp mod">
        <pc:chgData name="Egil Skjelbred" userId="dc77570fd2fffeeb" providerId="LiveId" clId="{B8C2F4A7-7612-4449-A683-8CA2695B195F}" dt="2022-04-24T20:27:11.445" v="79" actId="20577"/>
        <pc:sldMkLst>
          <pc:docMk/>
          <pc:sldMk cId="3374199241" sldId="274"/>
        </pc:sldMkLst>
        <pc:spChg chg="mod">
          <ac:chgData name="Egil Skjelbred" userId="dc77570fd2fffeeb" providerId="LiveId" clId="{B8C2F4A7-7612-4449-A683-8CA2695B195F}" dt="2022-04-24T20:27:11.445" v="79" actId="20577"/>
          <ac:spMkLst>
            <pc:docMk/>
            <pc:sldMk cId="3374199241" sldId="274"/>
            <ac:spMk id="3" creationId="{B30AC41E-AC4F-6D49-AF5C-F701C76713F6}"/>
          </ac:spMkLst>
        </pc:spChg>
      </pc:sldChg>
      <pc:sldChg chg="modSp mod">
        <pc:chgData name="Egil Skjelbred" userId="dc77570fd2fffeeb" providerId="LiveId" clId="{B8C2F4A7-7612-4449-A683-8CA2695B195F}" dt="2022-04-24T20:27:30.791" v="81" actId="20577"/>
        <pc:sldMkLst>
          <pc:docMk/>
          <pc:sldMk cId="1042814638" sldId="282"/>
        </pc:sldMkLst>
        <pc:spChg chg="mod">
          <ac:chgData name="Egil Skjelbred" userId="dc77570fd2fffeeb" providerId="LiveId" clId="{B8C2F4A7-7612-4449-A683-8CA2695B195F}" dt="2022-04-24T20:27:30.791" v="81" actId="20577"/>
          <ac:spMkLst>
            <pc:docMk/>
            <pc:sldMk cId="1042814638" sldId="282"/>
            <ac:spMk id="3" creationId="{AE7BC8CA-CD02-CD4A-8FB5-B1F9C31BE1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88A94B-DBE2-F142-B1B4-FAF60DB2C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8BB780A-C75A-3C4D-A9F6-10AC3D6F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31968D-DC43-6C4F-A046-66826BEA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F77688-23B0-754F-9FC5-08ED84AA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2CE8E4-84EA-CF4D-B7C4-27C8E5BD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10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1368FC-1E01-1A42-AEB7-B5EF0C83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27052B4-CD00-4146-8DF3-791D4521A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3FF14E-85D5-794B-BDCD-95A6FD43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1862CB6-DC04-2940-91A1-2DD5B27E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3CF2B30-D1C9-5B42-974F-BFF9BFB4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892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477C334-42BE-9749-B1A7-CF50772F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264F903-2294-7240-A448-C64FEE553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8695A5B-3138-294C-A6AC-87FE67F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4A77B4-D5E3-2B47-8EC4-2267A30A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EF515-D958-EC44-A6BD-3D4F4E2E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849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51F863-E488-DE49-9F7A-C266072C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B70612E-ABE0-6741-A3B3-A0C831B9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41675F6-03CA-304C-A731-2E93CF10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3DCFF8-8BB2-FE46-A410-34D359F6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13D336-54EB-B44E-857D-28B1223B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97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E977BC-686A-4B45-8AD2-D9C1C26C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2DAC42-2A1D-704B-9B49-8F4AAE2C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B31A765-B529-3545-BFDD-2179E547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63390A-23FF-4944-A636-76F62B26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6F2CCEA-3AEE-3749-923A-A1E8AFA2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268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D56FE5-9711-E848-B94D-F4766546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51648C-0768-2A45-87DC-7F6BE422F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F6C2374-AB2C-854C-9273-5CADB85CA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F810E54-8BAC-DF4E-B25E-F7C33B6D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1C90429-447E-E54C-89DA-4809D97C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5FC35B-4A3A-C14A-A0DD-7662D066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780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876642-440B-AE48-BF54-1B14E39F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7025A93-24BF-C34F-B0BB-F6B45A1E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50E2B6D-5422-0543-8B17-3C4E10B8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D53C408-6EBD-F246-B95B-65D8ABC19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B63AD9C-972A-B843-91E9-45542D212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431BF76-229D-0543-970D-2D8518F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162E72D-8991-5D41-871E-0CBA2F8E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283137F-E282-A64C-886C-C8FA04FC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437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2230DD-ED6C-354C-900E-63E349BD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5002292-2AF9-0C44-98CD-C3ABF5DC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EB5D89E-D69D-0F40-BB09-331D6736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D33F523-F63E-C74C-B192-0C6B89F1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240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93A298E-4DB3-1247-B870-57D10A3E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30F8098-9E74-7A4C-AD97-741ECA63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FA3A986-4C12-6844-A464-D6EE4A2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09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282A08-0D5C-3042-A842-3B002708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752406-E431-CA40-8988-634A356D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FFB8E2D-B412-5C4D-9713-3F737010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7CE84E9-C4D2-0441-B7FF-67564B3B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AD8AAFA-D150-E74F-82B5-B22A6498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3428356-8EDA-C64B-8AE0-FCE91902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4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0C32C2-29AB-5D4F-BDCC-B91FDA66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14BB906-40F7-014C-9BA4-7B57E5405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56E20E8-3B75-8D4F-974A-53FF810E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6B9D70B-55FE-9A44-8C0E-0602ABA1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51BE20C-9053-8341-92E9-89463B2B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B4E4B15-24F7-3142-BC38-F37455D5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997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DA140C7-2E96-9E4F-B7A8-4A26C974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1538230-49A4-7E47-84A8-342BA92C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A4D41FC-FDF8-4241-8335-1C99A06DC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C41D-EB3C-D04F-8076-D49F05246B95}" type="datetimeFigureOut">
              <a:rPr lang="nb-NO" smtClean="0"/>
              <a:t>24.04.2022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9846060-7D03-9F4F-8BEB-2C2C195FF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584330-2CBE-F047-8FD7-B2B4B60F1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1778-0CD0-EE4F-9103-375D2C2EBA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93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api/products/" TargetMode="External"/><Relationship Id="rId2" Type="http://schemas.openxmlformats.org/officeDocument/2006/relationships/hyperlink" Target="http://universities.hipolabs.com/search?country=United+St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okeynoshade.party/api/queens?limit=5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keynoshade.party/api/queens?limit=5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948689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2639E2C-D543-B141-AAFF-980ABA7BB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nb-NO" sz="3200">
                <a:solidFill>
                  <a:srgbClr val="595959"/>
                </a:solidFill>
              </a:rPr>
              <a:t>JSON og API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B1BAF01-A222-4F40-913D-086EE50F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nb-NO" sz="1400">
                <a:solidFill>
                  <a:srgbClr val="595959"/>
                </a:solidFill>
              </a:rPr>
              <a:t>Laget av Camilla Larsen</a:t>
            </a:r>
          </a:p>
        </p:txBody>
      </p:sp>
    </p:spTree>
    <p:extLst>
      <p:ext uri="{BB962C8B-B14F-4D97-AF65-F5344CB8AC3E}">
        <p14:creationId xmlns:p14="http://schemas.microsoft.com/office/powerpoint/2010/main" val="32184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44EA2E-7B88-4741-834B-0387AC6A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legger til </a:t>
            </a:r>
            <a:r>
              <a:rPr lang="nb-NO" dirty="0" err="1"/>
              <a:t>async</a:t>
            </a:r>
            <a:endParaRPr lang="nb-NO" dirty="0"/>
          </a:p>
        </p:txBody>
      </p:sp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3957EB84-BB4D-5644-9B20-57EFC84AD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65575"/>
            <a:ext cx="5854700" cy="2527300"/>
          </a:xfrm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40AFA1FB-D1A9-0A4A-B63D-54425F82B405}"/>
              </a:ext>
            </a:extLst>
          </p:cNvPr>
          <p:cNvSpPr txBox="1">
            <a:spLocks/>
          </p:cNvSpPr>
          <p:nvPr/>
        </p:nvSpPr>
        <p:spPr>
          <a:xfrm>
            <a:off x="838200" y="15346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Async</a:t>
            </a:r>
            <a:r>
              <a:rPr lang="nb-NO" dirty="0"/>
              <a:t> står for </a:t>
            </a:r>
            <a:r>
              <a:rPr lang="nb-NO" dirty="0" err="1"/>
              <a:t>asynchronous</a:t>
            </a:r>
            <a:endParaRPr lang="nb-NO" dirty="0"/>
          </a:p>
          <a:p>
            <a:r>
              <a:rPr lang="nb-NO" dirty="0"/>
              <a:t>En </a:t>
            </a:r>
            <a:r>
              <a:rPr lang="nb-NO" dirty="0" err="1"/>
              <a:t>asynkroniseringsfunksjon</a:t>
            </a:r>
            <a:r>
              <a:rPr lang="nb-NO" dirty="0"/>
              <a:t> er en funksjon som er deklarert med </a:t>
            </a:r>
            <a:r>
              <a:rPr lang="nb-NO" dirty="0" err="1"/>
              <a:t>asynkroniseringsnøkkelordet</a:t>
            </a:r>
            <a:r>
              <a:rPr lang="nb-NO" dirty="0"/>
              <a:t>, og </a:t>
            </a:r>
            <a:r>
              <a:rPr lang="nb-NO" dirty="0" err="1"/>
              <a:t>await</a:t>
            </a:r>
            <a:r>
              <a:rPr lang="nb-NO" dirty="0"/>
              <a:t> nøkkelordet er tillat å brukes inne i en </a:t>
            </a:r>
            <a:r>
              <a:rPr lang="nb-NO" dirty="0" err="1"/>
              <a:t>async</a:t>
            </a:r>
            <a:r>
              <a:rPr lang="nb-NO" dirty="0"/>
              <a:t> funksjon. Dette er en innebygd funksjon som gjør at variabelen venter til rett rekkefølge for å lese av korrekt data.</a:t>
            </a:r>
          </a:p>
        </p:txBody>
      </p:sp>
    </p:spTree>
    <p:extLst>
      <p:ext uri="{BB962C8B-B14F-4D97-AF65-F5344CB8AC3E}">
        <p14:creationId xmlns:p14="http://schemas.microsoft.com/office/powerpoint/2010/main" val="60652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EEF4FF-58D9-DB48-888F-0980ED06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tar i bruk </a:t>
            </a:r>
            <a:r>
              <a:rPr lang="nb-NO" dirty="0" err="1"/>
              <a:t>fetch</a:t>
            </a:r>
            <a:r>
              <a:rPr lang="nb-NO" dirty="0"/>
              <a:t> funksjonen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BD53D8-E7C4-EF41-A802-6BA73B79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3"/>
            <a:ext cx="10515600" cy="4351338"/>
          </a:xfrm>
        </p:spPr>
        <p:txBody>
          <a:bodyPr/>
          <a:lstStyle/>
          <a:p>
            <a:r>
              <a:rPr lang="nb-NO" dirty="0" err="1"/>
              <a:t>Fetch</a:t>
            </a:r>
            <a:r>
              <a:rPr lang="nb-NO" dirty="0"/>
              <a:t> er en innebygd funksjon i </a:t>
            </a:r>
            <a:r>
              <a:rPr lang="nb-NO" dirty="0" err="1"/>
              <a:t>javascript</a:t>
            </a:r>
            <a:r>
              <a:rPr lang="nb-NO" dirty="0"/>
              <a:t> som tar tak i </a:t>
            </a:r>
            <a:r>
              <a:rPr lang="nb-NO" dirty="0" err="1"/>
              <a:t>api</a:t>
            </a:r>
            <a:r>
              <a:rPr lang="nb-NO" dirty="0"/>
              <a:t> url for oss, men vi må først si at vi vil ta den i bruk. </a:t>
            </a:r>
          </a:p>
          <a:p>
            <a:r>
              <a:rPr lang="nb-NO" dirty="0"/>
              <a:t>Det gjør vi ved å sette inn en ny variabel, som får </a:t>
            </a:r>
            <a:r>
              <a:rPr lang="nb-NO" dirty="0" err="1"/>
              <a:t>fetch</a:t>
            </a:r>
            <a:r>
              <a:rPr lang="nb-NO" dirty="0"/>
              <a:t> som verdi.</a:t>
            </a:r>
          </a:p>
        </p:txBody>
      </p:sp>
      <p:pic>
        <p:nvPicPr>
          <p:cNvPr id="9" name="Bilde 8" descr="Et bilde som inneholder tekst&#10;&#10;Automatisk generert beskrivelse">
            <a:extLst>
              <a:ext uri="{FF2B5EF4-FFF2-40B4-BE49-F238E27FC236}">
                <a16:creationId xmlns:a16="http://schemas.microsoft.com/office/drawing/2014/main" id="{D4E7D46D-3A76-8E42-9FC4-B6644A624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7"/>
          <a:stretch/>
        </p:blipFill>
        <p:spPr>
          <a:xfrm>
            <a:off x="1794933" y="3414891"/>
            <a:ext cx="8194601" cy="23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7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591CA7F-DC6A-574E-A598-08C2AFC8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nb-NO" sz="3200">
                <a:solidFill>
                  <a:srgbClr val="595959"/>
                </a:solidFill>
              </a:rPr>
              <a:t>Vi er på god vei, men ikke ferdig</a:t>
            </a: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DCCEB5-D672-4D49-8605-10477AF6E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Hvis vi nå skriver console.log(response), så ser vi at vi har fått tak i url med hjelp av fetch.</a:t>
            </a: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Men vi har enda ikke satt opp en løsning som looper igjennom arrayen og poster det på nettsiden.</a:t>
            </a:r>
          </a:p>
        </p:txBody>
      </p:sp>
    </p:spTree>
    <p:extLst>
      <p:ext uri="{BB962C8B-B14F-4D97-AF65-F5344CB8AC3E}">
        <p14:creationId xmlns:p14="http://schemas.microsoft.com/office/powerpoint/2010/main" val="332452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E696BF-6FB4-F94F-BA91-F3C3990C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legger til enda en variabel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535123-F427-2642-83C3-CDC9E08C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legger til en variabel som heter </a:t>
            </a:r>
            <a:r>
              <a:rPr lang="nb-NO" dirty="0" err="1"/>
              <a:t>results</a:t>
            </a:r>
            <a:r>
              <a:rPr lang="nb-NO" dirty="0"/>
              <a:t>, med verdien </a:t>
            </a:r>
            <a:r>
              <a:rPr lang="nb-NO" dirty="0" err="1"/>
              <a:t>repsonse.json</a:t>
            </a:r>
            <a:r>
              <a:rPr lang="nb-NO" dirty="0"/>
              <a:t>();</a:t>
            </a:r>
          </a:p>
          <a:p>
            <a:r>
              <a:rPr lang="nb-NO" dirty="0"/>
              <a:t>Hvis vi kjører </a:t>
            </a:r>
            <a:r>
              <a:rPr lang="nb-NO" dirty="0" err="1"/>
              <a:t>console.log</a:t>
            </a:r>
            <a:r>
              <a:rPr lang="nb-NO" dirty="0"/>
              <a:t>(</a:t>
            </a:r>
            <a:r>
              <a:rPr lang="nb-NO" dirty="0" err="1"/>
              <a:t>results</a:t>
            </a:r>
            <a:r>
              <a:rPr lang="nb-NO" dirty="0"/>
              <a:t>), så får vi tilgang til data fra </a:t>
            </a:r>
            <a:r>
              <a:rPr lang="nb-NO" dirty="0" err="1"/>
              <a:t>apien</a:t>
            </a:r>
            <a:endParaRPr lang="nb-NO" dirty="0"/>
          </a:p>
          <a:p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E4BD15EE-7AB5-9946-9E1C-F58BA2D9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3697183"/>
            <a:ext cx="6794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1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2B7565-FBBD-3147-9F96-2615D73E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382"/>
            <a:ext cx="10515600" cy="4351338"/>
          </a:xfrm>
        </p:spPr>
        <p:txBody>
          <a:bodyPr/>
          <a:lstStyle/>
          <a:p>
            <a:r>
              <a:rPr lang="nb-NO" dirty="0"/>
              <a:t>Vi griper tak i en tom tag fra </a:t>
            </a:r>
            <a:r>
              <a:rPr lang="nb-NO" dirty="0" err="1"/>
              <a:t>hmtl</a:t>
            </a:r>
            <a:r>
              <a:rPr lang="nb-NO" dirty="0"/>
              <a:t> dokumentet, dette setter i en variabel utenfor funksjonen</a:t>
            </a:r>
          </a:p>
          <a:p>
            <a:r>
              <a:rPr lang="nb-NO" dirty="0"/>
              <a:t>Da bruker vi </a:t>
            </a:r>
            <a:r>
              <a:rPr lang="nb-NO" dirty="0" err="1"/>
              <a:t>document.querySelector</a:t>
            </a:r>
            <a:endParaRPr lang="nb-NO" dirty="0"/>
          </a:p>
          <a:p>
            <a:r>
              <a:rPr lang="nb-NO" dirty="0"/>
              <a:t>Denne variabelen skal vi fortsette å bruke inne i funksjonen.</a:t>
            </a:r>
          </a:p>
        </p:txBody>
      </p:sp>
      <p:pic>
        <p:nvPicPr>
          <p:cNvPr id="9" name="Bilde 8" descr="Et bilde som inneholder tekst&#10;&#10;Automatisk generert beskrivelse">
            <a:extLst>
              <a:ext uri="{FF2B5EF4-FFF2-40B4-BE49-F238E27FC236}">
                <a16:creationId xmlns:a16="http://schemas.microsoft.com/office/drawing/2014/main" id="{1CF6A41A-B531-7A4C-8685-ABC0263C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3455120"/>
            <a:ext cx="10960100" cy="1625600"/>
          </a:xfrm>
          <a:prstGeom prst="rect">
            <a:avLst/>
          </a:prstGeom>
        </p:spPr>
      </p:pic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4F29E0D4-57ED-49CF-A2B2-4E4FFB260899}"/>
              </a:ext>
            </a:extLst>
          </p:cNvPr>
          <p:cNvCxnSpPr>
            <a:cxnSpLocks/>
          </p:cNvCxnSpPr>
          <p:nvPr/>
        </p:nvCxnSpPr>
        <p:spPr>
          <a:xfrm>
            <a:off x="8808098" y="4683967"/>
            <a:ext cx="17261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04080064-3707-4350-A773-977B89D5E8FA}"/>
              </a:ext>
            </a:extLst>
          </p:cNvPr>
          <p:cNvSpPr txBox="1"/>
          <p:nvPr/>
        </p:nvSpPr>
        <p:spPr>
          <a:xfrm>
            <a:off x="8490857" y="5551714"/>
            <a:ext cx="3125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Obs: i koden er dette endret til:</a:t>
            </a:r>
            <a:br>
              <a:rPr lang="nb-NO" dirty="0"/>
            </a:br>
            <a:r>
              <a:rPr lang="nb-NO" dirty="0"/>
              <a:t>.container</a:t>
            </a:r>
          </a:p>
        </p:txBody>
      </p:sp>
    </p:spTree>
    <p:extLst>
      <p:ext uri="{BB962C8B-B14F-4D97-AF65-F5344CB8AC3E}">
        <p14:creationId xmlns:p14="http://schemas.microsoft.com/office/powerpoint/2010/main" val="50516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9A61B4-8970-3D43-8C31-4B2A5992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036"/>
            <a:ext cx="10515600" cy="4351338"/>
          </a:xfrm>
        </p:spPr>
        <p:txBody>
          <a:bodyPr/>
          <a:lstStyle/>
          <a:p>
            <a:r>
              <a:rPr lang="nb-NO" dirty="0"/>
              <a:t>Vi sier nå at innholdet i </a:t>
            </a:r>
            <a:r>
              <a:rPr lang="nb-NO" dirty="0" err="1"/>
              <a:t>resultContainer</a:t>
            </a:r>
            <a:r>
              <a:rPr lang="nb-NO" dirty="0"/>
              <a:t>, skal være helt tom fram til vi setter inn </a:t>
            </a:r>
            <a:r>
              <a:rPr lang="nb-NO" dirty="0" err="1"/>
              <a:t>api</a:t>
            </a:r>
            <a:r>
              <a:rPr lang="nb-NO" dirty="0"/>
              <a:t> innholdet.</a:t>
            </a:r>
          </a:p>
          <a:p>
            <a:r>
              <a:rPr lang="nb-NO" dirty="0"/>
              <a:t>Hvis det står </a:t>
            </a:r>
            <a:r>
              <a:rPr lang="nb-NO" dirty="0" err="1"/>
              <a:t>loading</a:t>
            </a:r>
            <a:r>
              <a:rPr lang="nb-NO" dirty="0"/>
              <a:t> inne i html taggen, vil dette forsvinne når vi setter inn </a:t>
            </a:r>
            <a:r>
              <a:rPr lang="nb-NO" dirty="0" err="1"/>
              <a:t>api</a:t>
            </a:r>
            <a:r>
              <a:rPr lang="nb-NO" dirty="0"/>
              <a:t> innholdet.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565E5735-FAA4-9542-B6C4-6EE0BF75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1" y="2401973"/>
            <a:ext cx="9094234" cy="4746802"/>
          </a:xfrm>
          <a:prstGeom prst="rect">
            <a:avLst/>
          </a:prstGeom>
        </p:spPr>
      </p:pic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C08445B-98AD-4B8B-9FF5-40ADF536488F}"/>
              </a:ext>
            </a:extLst>
          </p:cNvPr>
          <p:cNvCxnSpPr>
            <a:cxnSpLocks/>
          </p:cNvCxnSpPr>
          <p:nvPr/>
        </p:nvCxnSpPr>
        <p:spPr>
          <a:xfrm>
            <a:off x="8425616" y="2626569"/>
            <a:ext cx="17261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0689ACCA-ACE7-4B87-9988-142A1ABE4C12}"/>
              </a:ext>
            </a:extLst>
          </p:cNvPr>
          <p:cNvSpPr txBox="1"/>
          <p:nvPr/>
        </p:nvSpPr>
        <p:spPr>
          <a:xfrm>
            <a:off x="10487608" y="2599705"/>
            <a:ext cx="170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Obs: i koden er dette endret til:</a:t>
            </a:r>
            <a:br>
              <a:rPr lang="nb-NO" dirty="0"/>
            </a:br>
            <a:r>
              <a:rPr lang="nb-NO" dirty="0"/>
              <a:t>.container</a:t>
            </a:r>
          </a:p>
        </p:txBody>
      </p:sp>
    </p:spTree>
    <p:extLst>
      <p:ext uri="{BB962C8B-B14F-4D97-AF65-F5344CB8AC3E}">
        <p14:creationId xmlns:p14="http://schemas.microsoft.com/office/powerpoint/2010/main" val="328233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C4684F-39F5-6D41-90D0-5BAE2A01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05"/>
            <a:ext cx="10515600" cy="1325563"/>
          </a:xfrm>
        </p:spPr>
        <p:txBody>
          <a:bodyPr/>
          <a:lstStyle/>
          <a:p>
            <a:r>
              <a:rPr lang="nb-NO" dirty="0"/>
              <a:t>For loop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8E7A70B-61E3-3842-B083-DB9C57D01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068"/>
            <a:ext cx="10515600" cy="4351338"/>
          </a:xfrm>
        </p:spPr>
        <p:txBody>
          <a:bodyPr/>
          <a:lstStyle/>
          <a:p>
            <a:r>
              <a:rPr lang="nb-NO" dirty="0"/>
              <a:t>Nå setter vi en helt vanlig for loop</a:t>
            </a:r>
          </a:p>
          <a:p>
            <a:r>
              <a:rPr lang="nb-NO" dirty="0"/>
              <a:t>Eneste forskjellen er at nå skal vi loope igjennom </a:t>
            </a:r>
            <a:r>
              <a:rPr lang="nb-NO" dirty="0" err="1"/>
              <a:t>apien</a:t>
            </a:r>
            <a:endParaRPr lang="nb-NO" dirty="0"/>
          </a:p>
          <a:p>
            <a:r>
              <a:rPr lang="nb-NO" dirty="0"/>
              <a:t>Det betyr at vi skal loope igjennom variabelen  </a:t>
            </a:r>
            <a:r>
              <a:rPr lang="nb-NO" dirty="0" err="1"/>
              <a:t>results</a:t>
            </a:r>
            <a:endParaRPr lang="nb-NO" dirty="0"/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F9906E75-AB33-314F-9099-EB314382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331295"/>
            <a:ext cx="70866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0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43880B-8BE6-F046-B9E7-F147141A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Dette har vi hittil – men vi er ikke ferdige</a:t>
            </a:r>
          </a:p>
        </p:txBody>
      </p:sp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DAF2F6CC-0044-A54C-B836-05DF1AEB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151"/>
            <a:ext cx="5795006" cy="4351338"/>
          </a:xfrm>
        </p:spPr>
      </p:pic>
    </p:spTree>
    <p:extLst>
      <p:ext uri="{BB962C8B-B14F-4D97-AF65-F5344CB8AC3E}">
        <p14:creationId xmlns:p14="http://schemas.microsoft.com/office/powerpoint/2010/main" val="188659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BAFB65-1EB5-A04B-9D58-56016750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legger til </a:t>
            </a:r>
            <a:r>
              <a:rPr lang="nb-NO" dirty="0" err="1"/>
              <a:t>console.log</a:t>
            </a:r>
            <a:r>
              <a:rPr lang="nb-NO" dirty="0"/>
              <a:t> i loopen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DE6C59-B3B4-1C45-8116-E37DA5A6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hvert </a:t>
            </a:r>
            <a:r>
              <a:rPr lang="nb-NO" dirty="0" err="1"/>
              <a:t>object</a:t>
            </a:r>
            <a:r>
              <a:rPr lang="nb-NO" dirty="0"/>
              <a:t> så logger vi navnet i </a:t>
            </a:r>
            <a:r>
              <a:rPr lang="nb-NO" dirty="0" err="1"/>
              <a:t>objecten</a:t>
            </a:r>
            <a:r>
              <a:rPr lang="nb-NO" dirty="0"/>
              <a:t>.</a:t>
            </a:r>
          </a:p>
          <a:p>
            <a:r>
              <a:rPr lang="nb-NO" dirty="0"/>
              <a:t>Vi ser på live eksempel på hvordan det ser ut i </a:t>
            </a:r>
            <a:r>
              <a:rPr lang="nb-NO" dirty="0" err="1"/>
              <a:t>consolen</a:t>
            </a:r>
            <a:r>
              <a:rPr lang="nb-NO" dirty="0"/>
              <a:t>.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C48F7487-BB45-3447-8B90-FF1135D3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708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83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78F6FF-9D5C-7F49-BE2A-7EDC69B4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legger navnene inn i html dokumentet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7BD3A8-A3A3-A445-B7C7-5780DF03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Nå synes navnene kun i </a:t>
            </a:r>
            <a:r>
              <a:rPr lang="nb-NO" dirty="0" err="1"/>
              <a:t>consolen</a:t>
            </a:r>
            <a:r>
              <a:rPr lang="nb-NO" dirty="0"/>
              <a:t>, men vi legger til litt mer kode for å få det til å havne på selve nettsiden.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6A42E85D-5EC8-6648-BE8A-FD9A063F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509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FE62B42-A65C-A84B-8CF7-0CBB52AA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Hva er JSON data?</a:t>
            </a:r>
          </a:p>
        </p:txBody>
      </p:sp>
    </p:spTree>
    <p:extLst>
      <p:ext uri="{BB962C8B-B14F-4D97-AF65-F5344CB8AC3E}">
        <p14:creationId xmlns:p14="http://schemas.microsoft.com/office/powerpoint/2010/main" val="399789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B5A9BE8A-F3F8-A64F-AE93-FBF45F8F8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780" y="486098"/>
            <a:ext cx="8374439" cy="6247447"/>
          </a:xfrm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A79995AB-C685-41F2-B47F-844658EE08E0}"/>
              </a:ext>
            </a:extLst>
          </p:cNvPr>
          <p:cNvCxnSpPr>
            <a:cxnSpLocks/>
          </p:cNvCxnSpPr>
          <p:nvPr/>
        </p:nvCxnSpPr>
        <p:spPr>
          <a:xfrm>
            <a:off x="8098972" y="1399592"/>
            <a:ext cx="12316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593D8BA-80D3-470E-AFFA-1F5F6A231A7C}"/>
              </a:ext>
            </a:extLst>
          </p:cNvPr>
          <p:cNvSpPr txBox="1"/>
          <p:nvPr/>
        </p:nvSpPr>
        <p:spPr>
          <a:xfrm>
            <a:off x="10431624" y="1399592"/>
            <a:ext cx="16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Obs: i koden er dette endret til:</a:t>
            </a:r>
            <a:br>
              <a:rPr lang="nb-NO" dirty="0"/>
            </a:br>
            <a:r>
              <a:rPr lang="nb-NO" dirty="0"/>
              <a:t>.container</a:t>
            </a:r>
          </a:p>
        </p:txBody>
      </p:sp>
    </p:spTree>
    <p:extLst>
      <p:ext uri="{BB962C8B-B14F-4D97-AF65-F5344CB8AC3E}">
        <p14:creationId xmlns:p14="http://schemas.microsoft.com/office/powerpoint/2010/main" val="302758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EBEDC36-CBF9-6341-BE04-A09ABC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nb-NO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Free 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C62A848-B816-8D41-A9EC-868F31B0F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http://universities.hipolabs.com/search?country=United+States</a:t>
            </a:r>
            <a:endParaRPr lang="nb-NO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https://reqres.in/api/products/</a:t>
            </a:r>
            <a:endParaRPr lang="nb-NO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http://www.nokeynoshade.party/api/queens?limit=50</a:t>
            </a:r>
            <a:endParaRPr lang="nb-NO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nb-NO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3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948689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C815E30-3843-D241-B609-86BD0B45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Nå har dere lært hvordan vi henter inn json data fra en API</a:t>
            </a:r>
          </a:p>
        </p:txBody>
      </p:sp>
    </p:spTree>
    <p:extLst>
      <p:ext uri="{BB962C8B-B14F-4D97-AF65-F5344CB8AC3E}">
        <p14:creationId xmlns:p14="http://schemas.microsoft.com/office/powerpoint/2010/main" val="42400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948689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FC31DCB-B3D4-2649-9970-596E0E0E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Tid for oppgaver (igjen😅)</a:t>
            </a:r>
          </a:p>
        </p:txBody>
      </p:sp>
    </p:spTree>
    <p:extLst>
      <p:ext uri="{BB962C8B-B14F-4D97-AF65-F5344CB8AC3E}">
        <p14:creationId xmlns:p14="http://schemas.microsoft.com/office/powerpoint/2010/main" val="150536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A0B3240-FA14-D347-B67B-46DC5CBA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nb-NO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Oppgave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0AC41E-AC4F-6D49-AF5C-F701C7671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Skriv ned hele forelesnings eksempelet </a:t>
            </a: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På hver linje skal du skrive ned en kommentar om hva som skjer</a:t>
            </a: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Sørg for at koden fungerer</a:t>
            </a:r>
          </a:p>
        </p:txBody>
      </p:sp>
    </p:spTree>
    <p:extLst>
      <p:ext uri="{BB962C8B-B14F-4D97-AF65-F5344CB8AC3E}">
        <p14:creationId xmlns:p14="http://schemas.microsoft.com/office/powerpoint/2010/main" val="337419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7D4924-F6AC-6D41-8361-D7B3C9E1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nb-NO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Oppgave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C3A24E-43E4-2540-A72D-D0353514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Jobb videre med den samme api koden dere har skrevet</a:t>
            </a: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Nå skal dere sette inn en loader, som forsvinner når dere laster opp api dataen på nettsiden</a:t>
            </a:r>
          </a:p>
          <a:p>
            <a:endParaRPr lang="nb-NO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6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330BC72-57F9-464F-95B9-DB66F37D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nb-NO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Oppgave 3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B05F5A-EDDE-1E46-BCC1-168BFB3D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Fortsett videre på den samme APIen</a:t>
            </a: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Dere skal nå hente inn 3 forskjellge objecter på hvert resultat. </a:t>
            </a:r>
            <a:b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(Objectene på hvert resultat kan være like, men det skal for eksempel være, bilde navn og details på hvert resultat) </a:t>
            </a:r>
          </a:p>
          <a:p>
            <a:endParaRPr lang="nb-NO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1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46C649B-CBF8-2947-B72D-16DC1584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nb-NO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Oppgave 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7BC8CA-CD02-CD4A-8FB5-B1F9C31B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Jobb videre med den samme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apien</a:t>
            </a:r>
            <a:endParaRPr lang="nb-NO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Nå skal dere style nettsiden deres og sette opp et navigasjonsfelt</a:t>
            </a: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 vil si at dere skal lage og style et produkt kort med hvert resultat</a:t>
            </a: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Husk også å style navigasjonsfeltet</a:t>
            </a: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 kan være fiktive sider som egentlig ikke finnes i navigasjonsfeltet.</a:t>
            </a:r>
          </a:p>
        </p:txBody>
      </p:sp>
    </p:spTree>
    <p:extLst>
      <p:ext uri="{BB962C8B-B14F-4D97-AF65-F5344CB8AC3E}">
        <p14:creationId xmlns:p14="http://schemas.microsoft.com/office/powerpoint/2010/main" val="1042814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948689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475C3D-5718-914F-9A75-65668AE6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Ny oppgave for dere som er ferdig</a:t>
            </a:r>
          </a:p>
        </p:txBody>
      </p:sp>
    </p:spTree>
    <p:extLst>
      <p:ext uri="{BB962C8B-B14F-4D97-AF65-F5344CB8AC3E}">
        <p14:creationId xmlns:p14="http://schemas.microsoft.com/office/powerpoint/2010/main" val="23876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6220444-C2B8-8C42-8E2B-D32CE221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nb-NO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Oppgave 5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75E300-E187-E047-BF24-5B1F8F58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Finn en åpen API link</a:t>
            </a: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Skriv en kode som henter ut resultatene fra denne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linken</a:t>
            </a: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Hent inn forskjellige verdier fra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linken</a:t>
            </a: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 du skal ikke vise fram tomme verdier hvis det finnes i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apien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det betyr at dere skal hoppe over denne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objecten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med tomme verdier, eller sette inn en placeholder tekst.</a:t>
            </a:r>
          </a:p>
        </p:txBody>
      </p:sp>
    </p:spTree>
    <p:extLst>
      <p:ext uri="{BB962C8B-B14F-4D97-AF65-F5344CB8AC3E}">
        <p14:creationId xmlns:p14="http://schemas.microsoft.com/office/powerpoint/2010/main" val="229490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B0E03B0-CDD8-554E-B15B-B17148C6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nb-NO" sz="3200">
                <a:solidFill>
                  <a:srgbClr val="595959"/>
                </a:solidFill>
              </a:rPr>
              <a:t>Hva er JSON data?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E5F8D0-8F43-254F-A3F4-43347E98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Dere har allerede jobbet litt med det!</a:t>
            </a: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Noen som vet hva det er?</a:t>
            </a:r>
          </a:p>
          <a:p>
            <a:endParaRPr lang="nb-NO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Arrays med objecter!</a:t>
            </a:r>
          </a:p>
        </p:txBody>
      </p:sp>
    </p:spTree>
    <p:extLst>
      <p:ext uri="{BB962C8B-B14F-4D97-AF65-F5344CB8AC3E}">
        <p14:creationId xmlns:p14="http://schemas.microsoft.com/office/powerpoint/2010/main" val="267604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 descr="Et bilde som inneholder tekst, avis&#10;&#10;Automatisk generert beskrivelse">
            <a:extLst>
              <a:ext uri="{FF2B5EF4-FFF2-40B4-BE49-F238E27FC236}">
                <a16:creationId xmlns:a16="http://schemas.microsoft.com/office/drawing/2014/main" id="{F4D52611-4515-9E49-82BE-885424CE4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4679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9F4CF54-C678-F94A-95E8-CE1D762D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nb-NO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Mer om JSON 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F60279-0D6E-2249-B4B3-9FA7C757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JSON står for JavaScript Object Notation</a:t>
            </a: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Det er plain text som er skrevet i JavaScript oppsett</a:t>
            </a: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Json brukes til å sende data mellom nettlesere.</a:t>
            </a: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Vi kan selvfølgelig fordype oss innenfor json data, men det skal vi ikke gjøre i denne omgang</a:t>
            </a: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Firefox sorterer dataen for oss</a:t>
            </a:r>
          </a:p>
          <a:p>
            <a:endParaRPr lang="nb-NO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21903D4-B78C-544B-BDE5-EA80A3C3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nb-NO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0E8CD2-7FCF-6349-8C32-08D5AE99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Programming Interface</a:t>
            </a: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og API blir brukt overalt. Hver gang du er på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facebook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eller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twitter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er du samhandling med JSON data og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APIer</a:t>
            </a:r>
            <a:endParaRPr lang="nb-NO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ditt tilfelle, er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link til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med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innhold.</a:t>
            </a: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 kommuniserer med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dataen ved hjelp av en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link.</a:t>
            </a: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Eksempel på en API link: 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http://www.nokeynoshade.party/api/queens?limit=50</a:t>
            </a:r>
            <a:endParaRPr lang="nb-NO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Mange API linker krever å bli betalt for eller såkalte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keys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å få lov til å bruke de, mens noen er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b-NO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nb-N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kilder.</a:t>
            </a:r>
          </a:p>
        </p:txBody>
      </p:sp>
    </p:spTree>
    <p:extLst>
      <p:ext uri="{BB962C8B-B14F-4D97-AF65-F5344CB8AC3E}">
        <p14:creationId xmlns:p14="http://schemas.microsoft.com/office/powerpoint/2010/main" val="109043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767A6C2-4B7A-8348-B1E0-940A7DB0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nb-NO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GET request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4A2BF0-9998-9546-BC13-FA48D663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Vi kommuniserer med serveren.</a:t>
            </a: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Vi spør etter informasjon fra serveren</a:t>
            </a:r>
          </a:p>
          <a:p>
            <a:r>
              <a:rPr lang="nb-N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Dette gjør vi ved bruk av fetch api</a:t>
            </a:r>
          </a:p>
        </p:txBody>
      </p:sp>
    </p:spTree>
    <p:extLst>
      <p:ext uri="{BB962C8B-B14F-4D97-AF65-F5344CB8AC3E}">
        <p14:creationId xmlns:p14="http://schemas.microsoft.com/office/powerpoint/2010/main" val="23371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6742F7-683D-C84E-A8A8-F3AEC9E7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starter på </a:t>
            </a:r>
            <a:r>
              <a:rPr lang="nb-NO" dirty="0" err="1"/>
              <a:t>fetch</a:t>
            </a:r>
            <a:r>
              <a:rPr lang="nb-NO" dirty="0"/>
              <a:t> </a:t>
            </a:r>
            <a:r>
              <a:rPr lang="nb-NO" dirty="0" err="1"/>
              <a:t>api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EBFDEC-5897-BF40-8A88-D095A1ED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lager en variabel med link til </a:t>
            </a:r>
            <a:r>
              <a:rPr lang="nb-NO" dirty="0" err="1"/>
              <a:t>apien</a:t>
            </a:r>
            <a:r>
              <a:rPr lang="nb-NO" dirty="0"/>
              <a:t> vi vil bruke.</a:t>
            </a:r>
          </a:p>
          <a:p>
            <a:r>
              <a:rPr lang="nb-NO" dirty="0"/>
              <a:t>Når vi ønsker å henvise til denne linken, så er det variabelen url vi vil bruke.</a:t>
            </a:r>
          </a:p>
          <a:p>
            <a:r>
              <a:rPr lang="nb-NO" dirty="0"/>
              <a:t>Vi bruker </a:t>
            </a:r>
            <a:r>
              <a:rPr lang="nb-NO" dirty="0" err="1"/>
              <a:t>const</a:t>
            </a:r>
            <a:r>
              <a:rPr lang="nb-NO" dirty="0"/>
              <a:t> </a:t>
            </a:r>
            <a:r>
              <a:rPr lang="nb-NO" dirty="0" err="1"/>
              <a:t>istedet</a:t>
            </a:r>
            <a:r>
              <a:rPr lang="nb-NO" dirty="0"/>
              <a:t> for var, fordi dette er en variabel vi absolutt ikke skal endre på.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CB7E631-7D77-7748-BB92-7F6C4263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706384"/>
            <a:ext cx="10896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7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8A0D26-F1D3-0A49-9EF4-C1298776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lager deretter en funksjon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701F0C-28A0-CF4C-90BF-2CC5AD6A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lager en funksjon, hvor vi skal bygge </a:t>
            </a:r>
            <a:r>
              <a:rPr lang="nb-NO" dirty="0" err="1"/>
              <a:t>fetch</a:t>
            </a:r>
            <a:r>
              <a:rPr lang="nb-NO" dirty="0"/>
              <a:t> </a:t>
            </a:r>
            <a:r>
              <a:rPr lang="nb-NO" dirty="0" err="1"/>
              <a:t>api</a:t>
            </a:r>
            <a:r>
              <a:rPr lang="nb-NO" dirty="0"/>
              <a:t> calling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E227C6B3-9446-AA40-A2D8-EDF7D744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6544"/>
            <a:ext cx="4826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2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969</Words>
  <Application>Microsoft Office PowerPoint</Application>
  <PresentationFormat>Widescreen</PresentationFormat>
  <Paragraphs>89</Paragraphs>
  <Slides>29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Office-tema</vt:lpstr>
      <vt:lpstr>JSON og API</vt:lpstr>
      <vt:lpstr>Hva er JSON data?</vt:lpstr>
      <vt:lpstr>Hva er JSON data?</vt:lpstr>
      <vt:lpstr>PowerPoint-presentasjon</vt:lpstr>
      <vt:lpstr>Mer om JSON data</vt:lpstr>
      <vt:lpstr>API</vt:lpstr>
      <vt:lpstr>GET request</vt:lpstr>
      <vt:lpstr>Vi starter på fetch api</vt:lpstr>
      <vt:lpstr>Vi lager deretter en funksjon</vt:lpstr>
      <vt:lpstr>Vi legger til async</vt:lpstr>
      <vt:lpstr>Vi tar i bruk fetch funksjonen</vt:lpstr>
      <vt:lpstr>Vi er på god vei, men ikke ferdig</vt:lpstr>
      <vt:lpstr>Vi legger til enda en variabel</vt:lpstr>
      <vt:lpstr>PowerPoint-presentasjon</vt:lpstr>
      <vt:lpstr>PowerPoint-presentasjon</vt:lpstr>
      <vt:lpstr>For loop</vt:lpstr>
      <vt:lpstr>Dette har vi hittil – men vi er ikke ferdige</vt:lpstr>
      <vt:lpstr>Vi legger til console.log i loopen </vt:lpstr>
      <vt:lpstr>Vi legger navnene inn i html dokumentet</vt:lpstr>
      <vt:lpstr>PowerPoint-presentasjon</vt:lpstr>
      <vt:lpstr>Free API</vt:lpstr>
      <vt:lpstr>Nå har dere lært hvordan vi henter inn json data fra en API</vt:lpstr>
      <vt:lpstr>Tid for oppgaver (igjen😅)</vt:lpstr>
      <vt:lpstr>Oppgave 1</vt:lpstr>
      <vt:lpstr>Oppgave 2</vt:lpstr>
      <vt:lpstr>Oppgave 3</vt:lpstr>
      <vt:lpstr>Oppgave 4</vt:lpstr>
      <vt:lpstr>Ny oppgave for dere som er ferdig</vt:lpstr>
      <vt:lpstr>Oppgave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og API</dc:title>
  <dc:creator>Camilla Larsen</dc:creator>
  <cp:lastModifiedBy>Egil Skjelbred</cp:lastModifiedBy>
  <cp:revision>3</cp:revision>
  <dcterms:created xsi:type="dcterms:W3CDTF">2021-10-17T18:40:51Z</dcterms:created>
  <dcterms:modified xsi:type="dcterms:W3CDTF">2022-04-24T20:27:39Z</dcterms:modified>
</cp:coreProperties>
</file>