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93" r:id="rId3"/>
    <p:sldId id="660" r:id="rId4"/>
    <p:sldId id="650" r:id="rId5"/>
    <p:sldId id="651" r:id="rId6"/>
    <p:sldId id="661" r:id="rId7"/>
    <p:sldId id="669" r:id="rId8"/>
    <p:sldId id="663" r:id="rId9"/>
    <p:sldId id="664" r:id="rId10"/>
    <p:sldId id="665" r:id="rId11"/>
    <p:sldId id="667" r:id="rId12"/>
    <p:sldId id="668" r:id="rId13"/>
    <p:sldId id="662" r:id="rId14"/>
    <p:sldId id="666" r:id="rId15"/>
    <p:sldId id="644" r:id="rId16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509"/>
    <a:srgbClr val="FA6508"/>
    <a:srgbClr val="F29200"/>
    <a:srgbClr val="4773E5"/>
    <a:srgbClr val="FF4A37"/>
    <a:srgbClr val="F3482C"/>
    <a:srgbClr val="B62D16"/>
    <a:srgbClr val="E4391D"/>
    <a:srgbClr val="2445A6"/>
    <a:srgbClr val="E0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498EF-9D7F-4231-8B73-7E64522504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344849E-7E7F-4DE0-A212-3B1B0C1950D0}">
      <dgm:prSet/>
      <dgm:spPr/>
      <dgm:t>
        <a:bodyPr/>
        <a:lstStyle/>
        <a:p>
          <a:pPr>
            <a:defRPr cap="all"/>
          </a:pPr>
          <a:r>
            <a:rPr lang="ru-RU"/>
            <a:t>Задача регрессии</a:t>
          </a:r>
          <a:endParaRPr lang="en-US"/>
        </a:p>
      </dgm:t>
    </dgm:pt>
    <dgm:pt modelId="{DAF5A0CD-E169-49CC-9D35-276F6AD70E87}" type="parTrans" cxnId="{821CA6E8-FDC1-4C13-B80A-C43F6AEA3324}">
      <dgm:prSet/>
      <dgm:spPr/>
      <dgm:t>
        <a:bodyPr/>
        <a:lstStyle/>
        <a:p>
          <a:endParaRPr lang="en-US"/>
        </a:p>
      </dgm:t>
    </dgm:pt>
    <dgm:pt modelId="{C1C3434E-8CC2-438C-8182-C86DCA3AA8EF}" type="sibTrans" cxnId="{821CA6E8-FDC1-4C13-B80A-C43F6AEA3324}">
      <dgm:prSet/>
      <dgm:spPr/>
      <dgm:t>
        <a:bodyPr/>
        <a:lstStyle/>
        <a:p>
          <a:endParaRPr lang="en-US"/>
        </a:p>
      </dgm:t>
    </dgm:pt>
    <dgm:pt modelId="{D986E7CC-63E5-4154-83E6-CE2795972113}">
      <dgm:prSet/>
      <dgm:spPr/>
      <dgm:t>
        <a:bodyPr/>
        <a:lstStyle/>
        <a:p>
          <a:pPr>
            <a:defRPr cap="all"/>
          </a:pPr>
          <a:r>
            <a:rPr lang="ru-RU"/>
            <a:t>Задача классификации</a:t>
          </a:r>
          <a:endParaRPr lang="en-US"/>
        </a:p>
      </dgm:t>
    </dgm:pt>
    <dgm:pt modelId="{A39247B2-157E-4246-8E43-8A8398A49C10}" type="parTrans" cxnId="{4A3B198A-9D0D-4138-A9E3-1517D1DB4C8B}">
      <dgm:prSet/>
      <dgm:spPr/>
      <dgm:t>
        <a:bodyPr/>
        <a:lstStyle/>
        <a:p>
          <a:endParaRPr lang="en-US"/>
        </a:p>
      </dgm:t>
    </dgm:pt>
    <dgm:pt modelId="{8E0E7A69-36CA-4B13-A33F-8AB636A3BAA0}" type="sibTrans" cxnId="{4A3B198A-9D0D-4138-A9E3-1517D1DB4C8B}">
      <dgm:prSet/>
      <dgm:spPr/>
      <dgm:t>
        <a:bodyPr/>
        <a:lstStyle/>
        <a:p>
          <a:endParaRPr lang="en-US"/>
        </a:p>
      </dgm:t>
    </dgm:pt>
    <dgm:pt modelId="{B7D39F73-B7F4-48DE-8A2C-BDDB6F34D1A4}">
      <dgm:prSet/>
      <dgm:spPr/>
      <dgm:t>
        <a:bodyPr/>
        <a:lstStyle/>
        <a:p>
          <a:pPr>
            <a:defRPr cap="all"/>
          </a:pPr>
          <a:r>
            <a:rPr lang="ru-RU"/>
            <a:t>Задача кластеризации</a:t>
          </a:r>
          <a:endParaRPr lang="en-US"/>
        </a:p>
      </dgm:t>
    </dgm:pt>
    <dgm:pt modelId="{A30EA963-3926-4227-A090-5719DFB72367}" type="parTrans" cxnId="{D76A2C4E-A7B7-42CF-B076-59ACA62B68D3}">
      <dgm:prSet/>
      <dgm:spPr/>
      <dgm:t>
        <a:bodyPr/>
        <a:lstStyle/>
        <a:p>
          <a:endParaRPr lang="en-US"/>
        </a:p>
      </dgm:t>
    </dgm:pt>
    <dgm:pt modelId="{F3474967-A44F-4C78-9BA0-04F2ADB3A190}" type="sibTrans" cxnId="{D76A2C4E-A7B7-42CF-B076-59ACA62B68D3}">
      <dgm:prSet/>
      <dgm:spPr/>
      <dgm:t>
        <a:bodyPr/>
        <a:lstStyle/>
        <a:p>
          <a:endParaRPr lang="en-US"/>
        </a:p>
      </dgm:t>
    </dgm:pt>
    <dgm:pt modelId="{21701A94-5847-42F5-81EC-6EE516DE9190}">
      <dgm:prSet/>
      <dgm:spPr/>
      <dgm:t>
        <a:bodyPr/>
        <a:lstStyle/>
        <a:p>
          <a:pPr>
            <a:defRPr cap="all"/>
          </a:pPr>
          <a:r>
            <a:rPr lang="ru-RU"/>
            <a:t>Задача снижения размерности</a:t>
          </a:r>
          <a:endParaRPr lang="en-US"/>
        </a:p>
      </dgm:t>
    </dgm:pt>
    <dgm:pt modelId="{14D0EE67-2F99-43C6-B761-75C1CCB52CD4}" type="parTrans" cxnId="{EFF2AB65-98A3-49FD-ACD9-CCE49073A0AD}">
      <dgm:prSet/>
      <dgm:spPr/>
      <dgm:t>
        <a:bodyPr/>
        <a:lstStyle/>
        <a:p>
          <a:endParaRPr lang="en-US"/>
        </a:p>
      </dgm:t>
    </dgm:pt>
    <dgm:pt modelId="{0F03C823-081D-4623-8829-9347B0F6F7DC}" type="sibTrans" cxnId="{EFF2AB65-98A3-49FD-ACD9-CCE49073A0AD}">
      <dgm:prSet/>
      <dgm:spPr/>
      <dgm:t>
        <a:bodyPr/>
        <a:lstStyle/>
        <a:p>
          <a:endParaRPr lang="en-US"/>
        </a:p>
      </dgm:t>
    </dgm:pt>
    <dgm:pt modelId="{2B74A525-7EDF-4DFB-ABC2-D78C730AC435}" type="pres">
      <dgm:prSet presAssocID="{ACF498EF-9D7F-4231-8B73-7E6452250431}" presName="root" presStyleCnt="0">
        <dgm:presLayoutVars>
          <dgm:dir/>
          <dgm:resizeHandles val="exact"/>
        </dgm:presLayoutVars>
      </dgm:prSet>
      <dgm:spPr/>
    </dgm:pt>
    <dgm:pt modelId="{61720913-280D-494F-ABDE-FDB15906DFCB}" type="pres">
      <dgm:prSet presAssocID="{F344849E-7E7F-4DE0-A212-3B1B0C1950D0}" presName="compNode" presStyleCnt="0"/>
      <dgm:spPr/>
    </dgm:pt>
    <dgm:pt modelId="{1CE92A27-8D56-418A-847F-2FD3C1168039}" type="pres">
      <dgm:prSet presAssocID="{F344849E-7E7F-4DE0-A212-3B1B0C1950D0}" presName="iconBgRect" presStyleLbl="bgShp" presStyleIdx="0" presStyleCnt="4"/>
      <dgm:spPr/>
    </dgm:pt>
    <dgm:pt modelId="{9D39145A-0174-4213-BE2A-E05D34E6B914}" type="pres">
      <dgm:prSet presAssocID="{F344849E-7E7F-4DE0-A212-3B1B0C1950D0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>
          <a:noFill/>
        </a:ln>
      </dgm:spPr>
    </dgm:pt>
    <dgm:pt modelId="{DA647548-002C-4BF6-A80F-0A30A2EBBD83}" type="pres">
      <dgm:prSet presAssocID="{F344849E-7E7F-4DE0-A212-3B1B0C1950D0}" presName="spaceRect" presStyleCnt="0"/>
      <dgm:spPr/>
    </dgm:pt>
    <dgm:pt modelId="{6F46397B-8A3C-4010-A2F8-24C5E4075532}" type="pres">
      <dgm:prSet presAssocID="{F344849E-7E7F-4DE0-A212-3B1B0C1950D0}" presName="textRect" presStyleLbl="revTx" presStyleIdx="0" presStyleCnt="4">
        <dgm:presLayoutVars>
          <dgm:chMax val="1"/>
          <dgm:chPref val="1"/>
        </dgm:presLayoutVars>
      </dgm:prSet>
      <dgm:spPr/>
    </dgm:pt>
    <dgm:pt modelId="{4E38B531-7A12-40CA-8F35-6B296E0D435A}" type="pres">
      <dgm:prSet presAssocID="{C1C3434E-8CC2-438C-8182-C86DCA3AA8EF}" presName="sibTrans" presStyleCnt="0"/>
      <dgm:spPr/>
    </dgm:pt>
    <dgm:pt modelId="{FA06CAD7-DADE-4757-A3B3-6A24C5323425}" type="pres">
      <dgm:prSet presAssocID="{D986E7CC-63E5-4154-83E6-CE2795972113}" presName="compNode" presStyleCnt="0"/>
      <dgm:spPr/>
    </dgm:pt>
    <dgm:pt modelId="{3E07412D-D414-4E6D-8DE8-C6F547195BF6}" type="pres">
      <dgm:prSet presAssocID="{D986E7CC-63E5-4154-83E6-CE2795972113}" presName="iconBgRect" presStyleLbl="bgShp" presStyleIdx="1" presStyleCnt="4"/>
      <dgm:spPr/>
    </dgm:pt>
    <dgm:pt modelId="{C15EE7A1-697E-457A-AFCE-1CB0ED454115}" type="pres">
      <dgm:prSet presAssocID="{D986E7CC-63E5-4154-83E6-CE2795972113}" presName="iconRect" presStyleLbl="node1" presStyleIdx="1" presStyleCnt="4" custScaleX="151150" custScaleY="15200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1732F6-B30A-4C2E-8227-7C50292F58BE}" type="pres">
      <dgm:prSet presAssocID="{D986E7CC-63E5-4154-83E6-CE2795972113}" presName="spaceRect" presStyleCnt="0"/>
      <dgm:spPr/>
    </dgm:pt>
    <dgm:pt modelId="{939464DE-25F7-4D0A-8FE8-351FC404CE13}" type="pres">
      <dgm:prSet presAssocID="{D986E7CC-63E5-4154-83E6-CE2795972113}" presName="textRect" presStyleLbl="revTx" presStyleIdx="1" presStyleCnt="4">
        <dgm:presLayoutVars>
          <dgm:chMax val="1"/>
          <dgm:chPref val="1"/>
        </dgm:presLayoutVars>
      </dgm:prSet>
      <dgm:spPr/>
    </dgm:pt>
    <dgm:pt modelId="{623E70A4-3CB5-4765-8519-6082CBDEB888}" type="pres">
      <dgm:prSet presAssocID="{8E0E7A69-36CA-4B13-A33F-8AB636A3BAA0}" presName="sibTrans" presStyleCnt="0"/>
      <dgm:spPr/>
    </dgm:pt>
    <dgm:pt modelId="{B2A50164-DED1-4D67-B25B-CF4820528A17}" type="pres">
      <dgm:prSet presAssocID="{B7D39F73-B7F4-48DE-8A2C-BDDB6F34D1A4}" presName="compNode" presStyleCnt="0"/>
      <dgm:spPr/>
    </dgm:pt>
    <dgm:pt modelId="{25C5372C-5503-4CA0-BCFE-8237A2AFAFD6}" type="pres">
      <dgm:prSet presAssocID="{B7D39F73-B7F4-48DE-8A2C-BDDB6F34D1A4}" presName="iconBgRect" presStyleLbl="bgShp" presStyleIdx="2" presStyleCnt="4"/>
      <dgm:spPr/>
    </dgm:pt>
    <dgm:pt modelId="{A15CBE7F-CCC0-4899-A022-413EA248A71C}" type="pres">
      <dgm:prSet presAssocID="{B7D39F73-B7F4-48DE-8A2C-BDDB6F34D1A4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093088D-8EA3-4A07-B7B1-7BDF3F4EB42E}" type="pres">
      <dgm:prSet presAssocID="{B7D39F73-B7F4-48DE-8A2C-BDDB6F34D1A4}" presName="spaceRect" presStyleCnt="0"/>
      <dgm:spPr/>
    </dgm:pt>
    <dgm:pt modelId="{A591A9D6-3394-4D7A-A33D-41F69263EB10}" type="pres">
      <dgm:prSet presAssocID="{B7D39F73-B7F4-48DE-8A2C-BDDB6F34D1A4}" presName="textRect" presStyleLbl="revTx" presStyleIdx="2" presStyleCnt="4">
        <dgm:presLayoutVars>
          <dgm:chMax val="1"/>
          <dgm:chPref val="1"/>
        </dgm:presLayoutVars>
      </dgm:prSet>
      <dgm:spPr/>
    </dgm:pt>
    <dgm:pt modelId="{A79D82F9-FDB4-43AB-8F07-A71B0066616D}" type="pres">
      <dgm:prSet presAssocID="{F3474967-A44F-4C78-9BA0-04F2ADB3A190}" presName="sibTrans" presStyleCnt="0"/>
      <dgm:spPr/>
    </dgm:pt>
    <dgm:pt modelId="{42319FCE-2170-4ED6-A599-034519302E0E}" type="pres">
      <dgm:prSet presAssocID="{21701A94-5847-42F5-81EC-6EE516DE9190}" presName="compNode" presStyleCnt="0"/>
      <dgm:spPr/>
    </dgm:pt>
    <dgm:pt modelId="{FAEE02EF-3F2D-47CD-9494-A586616A2763}" type="pres">
      <dgm:prSet presAssocID="{21701A94-5847-42F5-81EC-6EE516DE9190}" presName="iconBgRect" presStyleLbl="bgShp" presStyleIdx="3" presStyleCnt="4"/>
      <dgm:spPr/>
    </dgm:pt>
    <dgm:pt modelId="{B0E0C295-FEC9-41F9-B2FB-E2003231311E}" type="pres">
      <dgm:prSet presAssocID="{21701A94-5847-42F5-81EC-6EE516DE9190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1DE6192-BA2A-41EB-9E19-E07192D0B403}" type="pres">
      <dgm:prSet presAssocID="{21701A94-5847-42F5-81EC-6EE516DE9190}" presName="spaceRect" presStyleCnt="0"/>
      <dgm:spPr/>
    </dgm:pt>
    <dgm:pt modelId="{F569E5B5-2F0D-40DE-8E2B-9188210DC5FF}" type="pres">
      <dgm:prSet presAssocID="{21701A94-5847-42F5-81EC-6EE516DE91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C36008-BFEB-4208-B0E9-11B391173AF5}" type="presOf" srcId="{ACF498EF-9D7F-4231-8B73-7E6452250431}" destId="{2B74A525-7EDF-4DFB-ABC2-D78C730AC435}" srcOrd="0" destOrd="0" presId="urn:microsoft.com/office/officeart/2018/5/layout/IconCircleLabelList"/>
    <dgm:cxn modelId="{C99FAE24-9B6A-4E29-9721-9346E9EA9430}" type="presOf" srcId="{21701A94-5847-42F5-81EC-6EE516DE9190}" destId="{F569E5B5-2F0D-40DE-8E2B-9188210DC5FF}" srcOrd="0" destOrd="0" presId="urn:microsoft.com/office/officeart/2018/5/layout/IconCircleLabelList"/>
    <dgm:cxn modelId="{58D1A728-255A-4583-8B53-59E7E3560099}" type="presOf" srcId="{F344849E-7E7F-4DE0-A212-3B1B0C1950D0}" destId="{6F46397B-8A3C-4010-A2F8-24C5E4075532}" srcOrd="0" destOrd="0" presId="urn:microsoft.com/office/officeart/2018/5/layout/IconCircleLabelList"/>
    <dgm:cxn modelId="{D76A2C4E-A7B7-42CF-B076-59ACA62B68D3}" srcId="{ACF498EF-9D7F-4231-8B73-7E6452250431}" destId="{B7D39F73-B7F4-48DE-8A2C-BDDB6F34D1A4}" srcOrd="2" destOrd="0" parTransId="{A30EA963-3926-4227-A090-5719DFB72367}" sibTransId="{F3474967-A44F-4C78-9BA0-04F2ADB3A190}"/>
    <dgm:cxn modelId="{EFF2AB65-98A3-49FD-ACD9-CCE49073A0AD}" srcId="{ACF498EF-9D7F-4231-8B73-7E6452250431}" destId="{21701A94-5847-42F5-81EC-6EE516DE9190}" srcOrd="3" destOrd="0" parTransId="{14D0EE67-2F99-43C6-B761-75C1CCB52CD4}" sibTransId="{0F03C823-081D-4623-8829-9347B0F6F7DC}"/>
    <dgm:cxn modelId="{F534CC75-CE1F-494B-88FC-778B03574ED2}" type="presOf" srcId="{B7D39F73-B7F4-48DE-8A2C-BDDB6F34D1A4}" destId="{A591A9D6-3394-4D7A-A33D-41F69263EB10}" srcOrd="0" destOrd="0" presId="urn:microsoft.com/office/officeart/2018/5/layout/IconCircleLabelList"/>
    <dgm:cxn modelId="{CB714781-7090-4E50-9F7E-6A9487A16B9A}" type="presOf" srcId="{D986E7CC-63E5-4154-83E6-CE2795972113}" destId="{939464DE-25F7-4D0A-8FE8-351FC404CE13}" srcOrd="0" destOrd="0" presId="urn:microsoft.com/office/officeart/2018/5/layout/IconCircleLabelList"/>
    <dgm:cxn modelId="{4A3B198A-9D0D-4138-A9E3-1517D1DB4C8B}" srcId="{ACF498EF-9D7F-4231-8B73-7E6452250431}" destId="{D986E7CC-63E5-4154-83E6-CE2795972113}" srcOrd="1" destOrd="0" parTransId="{A39247B2-157E-4246-8E43-8A8398A49C10}" sibTransId="{8E0E7A69-36CA-4B13-A33F-8AB636A3BAA0}"/>
    <dgm:cxn modelId="{821CA6E8-FDC1-4C13-B80A-C43F6AEA3324}" srcId="{ACF498EF-9D7F-4231-8B73-7E6452250431}" destId="{F344849E-7E7F-4DE0-A212-3B1B0C1950D0}" srcOrd="0" destOrd="0" parTransId="{DAF5A0CD-E169-49CC-9D35-276F6AD70E87}" sibTransId="{C1C3434E-8CC2-438C-8182-C86DCA3AA8EF}"/>
    <dgm:cxn modelId="{3E7FCD12-C942-46DD-8261-E7B1309EDA92}" type="presParOf" srcId="{2B74A525-7EDF-4DFB-ABC2-D78C730AC435}" destId="{61720913-280D-494F-ABDE-FDB15906DFCB}" srcOrd="0" destOrd="0" presId="urn:microsoft.com/office/officeart/2018/5/layout/IconCircleLabelList"/>
    <dgm:cxn modelId="{8395B64E-8E11-46A0-90CD-E31C13A0F56D}" type="presParOf" srcId="{61720913-280D-494F-ABDE-FDB15906DFCB}" destId="{1CE92A27-8D56-418A-847F-2FD3C1168039}" srcOrd="0" destOrd="0" presId="urn:microsoft.com/office/officeart/2018/5/layout/IconCircleLabelList"/>
    <dgm:cxn modelId="{3B72F00D-A44C-4E8D-B1A8-7556A828271E}" type="presParOf" srcId="{61720913-280D-494F-ABDE-FDB15906DFCB}" destId="{9D39145A-0174-4213-BE2A-E05D34E6B914}" srcOrd="1" destOrd="0" presId="urn:microsoft.com/office/officeart/2018/5/layout/IconCircleLabelList"/>
    <dgm:cxn modelId="{F90796DA-5ABA-4866-A290-1958E6248D4A}" type="presParOf" srcId="{61720913-280D-494F-ABDE-FDB15906DFCB}" destId="{DA647548-002C-4BF6-A80F-0A30A2EBBD83}" srcOrd="2" destOrd="0" presId="urn:microsoft.com/office/officeart/2018/5/layout/IconCircleLabelList"/>
    <dgm:cxn modelId="{9E7EDAD5-F900-4315-9935-F6404CFC18FE}" type="presParOf" srcId="{61720913-280D-494F-ABDE-FDB15906DFCB}" destId="{6F46397B-8A3C-4010-A2F8-24C5E4075532}" srcOrd="3" destOrd="0" presId="urn:microsoft.com/office/officeart/2018/5/layout/IconCircleLabelList"/>
    <dgm:cxn modelId="{5B8C8E1B-C2FE-4CB3-9831-4CA6FA2D2C4E}" type="presParOf" srcId="{2B74A525-7EDF-4DFB-ABC2-D78C730AC435}" destId="{4E38B531-7A12-40CA-8F35-6B296E0D435A}" srcOrd="1" destOrd="0" presId="urn:microsoft.com/office/officeart/2018/5/layout/IconCircleLabelList"/>
    <dgm:cxn modelId="{20A69B86-D277-46E1-A456-040B3566FCF0}" type="presParOf" srcId="{2B74A525-7EDF-4DFB-ABC2-D78C730AC435}" destId="{FA06CAD7-DADE-4757-A3B3-6A24C5323425}" srcOrd="2" destOrd="0" presId="urn:microsoft.com/office/officeart/2018/5/layout/IconCircleLabelList"/>
    <dgm:cxn modelId="{D5DE586C-2FEF-40D0-9EB6-2811E7BC9041}" type="presParOf" srcId="{FA06CAD7-DADE-4757-A3B3-6A24C5323425}" destId="{3E07412D-D414-4E6D-8DE8-C6F547195BF6}" srcOrd="0" destOrd="0" presId="urn:microsoft.com/office/officeart/2018/5/layout/IconCircleLabelList"/>
    <dgm:cxn modelId="{712DA642-06AE-4ED2-B4CC-FDC1886EE2E2}" type="presParOf" srcId="{FA06CAD7-DADE-4757-A3B3-6A24C5323425}" destId="{C15EE7A1-697E-457A-AFCE-1CB0ED454115}" srcOrd="1" destOrd="0" presId="urn:microsoft.com/office/officeart/2018/5/layout/IconCircleLabelList"/>
    <dgm:cxn modelId="{68ABCDC5-3507-4206-B46F-A6B391459498}" type="presParOf" srcId="{FA06CAD7-DADE-4757-A3B3-6A24C5323425}" destId="{EB1732F6-B30A-4C2E-8227-7C50292F58BE}" srcOrd="2" destOrd="0" presId="urn:microsoft.com/office/officeart/2018/5/layout/IconCircleLabelList"/>
    <dgm:cxn modelId="{7C3C1BE1-8F31-40A6-B9F0-50A3CD1F65BC}" type="presParOf" srcId="{FA06CAD7-DADE-4757-A3B3-6A24C5323425}" destId="{939464DE-25F7-4D0A-8FE8-351FC404CE13}" srcOrd="3" destOrd="0" presId="urn:microsoft.com/office/officeart/2018/5/layout/IconCircleLabelList"/>
    <dgm:cxn modelId="{93DDF0DF-AA96-4AFA-8A10-B5A4731F8520}" type="presParOf" srcId="{2B74A525-7EDF-4DFB-ABC2-D78C730AC435}" destId="{623E70A4-3CB5-4765-8519-6082CBDEB888}" srcOrd="3" destOrd="0" presId="urn:microsoft.com/office/officeart/2018/5/layout/IconCircleLabelList"/>
    <dgm:cxn modelId="{D339729C-6030-4DAC-A2C2-2C45B02EA897}" type="presParOf" srcId="{2B74A525-7EDF-4DFB-ABC2-D78C730AC435}" destId="{B2A50164-DED1-4D67-B25B-CF4820528A17}" srcOrd="4" destOrd="0" presId="urn:microsoft.com/office/officeart/2018/5/layout/IconCircleLabelList"/>
    <dgm:cxn modelId="{CE97119A-2C13-4A21-893B-D18F7F868D83}" type="presParOf" srcId="{B2A50164-DED1-4D67-B25B-CF4820528A17}" destId="{25C5372C-5503-4CA0-BCFE-8237A2AFAFD6}" srcOrd="0" destOrd="0" presId="urn:microsoft.com/office/officeart/2018/5/layout/IconCircleLabelList"/>
    <dgm:cxn modelId="{710846CE-329A-4D86-BE57-086BE66B342B}" type="presParOf" srcId="{B2A50164-DED1-4D67-B25B-CF4820528A17}" destId="{A15CBE7F-CCC0-4899-A022-413EA248A71C}" srcOrd="1" destOrd="0" presId="urn:microsoft.com/office/officeart/2018/5/layout/IconCircleLabelList"/>
    <dgm:cxn modelId="{326573B4-C1F4-4AD9-B006-2F1C850A4B3C}" type="presParOf" srcId="{B2A50164-DED1-4D67-B25B-CF4820528A17}" destId="{7093088D-8EA3-4A07-B7B1-7BDF3F4EB42E}" srcOrd="2" destOrd="0" presId="urn:microsoft.com/office/officeart/2018/5/layout/IconCircleLabelList"/>
    <dgm:cxn modelId="{1274D88D-A079-40A5-B289-F40C0F583866}" type="presParOf" srcId="{B2A50164-DED1-4D67-B25B-CF4820528A17}" destId="{A591A9D6-3394-4D7A-A33D-41F69263EB10}" srcOrd="3" destOrd="0" presId="urn:microsoft.com/office/officeart/2018/5/layout/IconCircleLabelList"/>
    <dgm:cxn modelId="{2C2C3403-8451-4F75-A2CB-2CF742F8C38B}" type="presParOf" srcId="{2B74A525-7EDF-4DFB-ABC2-D78C730AC435}" destId="{A79D82F9-FDB4-43AB-8F07-A71B0066616D}" srcOrd="5" destOrd="0" presId="urn:microsoft.com/office/officeart/2018/5/layout/IconCircleLabelList"/>
    <dgm:cxn modelId="{FCD8DD05-CBDF-45A4-92A3-81105B73EDCF}" type="presParOf" srcId="{2B74A525-7EDF-4DFB-ABC2-D78C730AC435}" destId="{42319FCE-2170-4ED6-A599-034519302E0E}" srcOrd="6" destOrd="0" presId="urn:microsoft.com/office/officeart/2018/5/layout/IconCircleLabelList"/>
    <dgm:cxn modelId="{B1BEB55C-4221-4F93-8F41-95F5E637D468}" type="presParOf" srcId="{42319FCE-2170-4ED6-A599-034519302E0E}" destId="{FAEE02EF-3F2D-47CD-9494-A586616A2763}" srcOrd="0" destOrd="0" presId="urn:microsoft.com/office/officeart/2018/5/layout/IconCircleLabelList"/>
    <dgm:cxn modelId="{05B8D480-A6D9-4634-BB93-FB85E1BD3215}" type="presParOf" srcId="{42319FCE-2170-4ED6-A599-034519302E0E}" destId="{B0E0C295-FEC9-41F9-B2FB-E2003231311E}" srcOrd="1" destOrd="0" presId="urn:microsoft.com/office/officeart/2018/5/layout/IconCircleLabelList"/>
    <dgm:cxn modelId="{FB92816A-9FA1-489A-93D2-91F40BA2DC6C}" type="presParOf" srcId="{42319FCE-2170-4ED6-A599-034519302E0E}" destId="{C1DE6192-BA2A-41EB-9E19-E07192D0B403}" srcOrd="2" destOrd="0" presId="urn:microsoft.com/office/officeart/2018/5/layout/IconCircleLabelList"/>
    <dgm:cxn modelId="{A3E44656-B0E5-496C-A02B-E9C4A1B42752}" type="presParOf" srcId="{42319FCE-2170-4ED6-A599-034519302E0E}" destId="{F569E5B5-2F0D-40DE-8E2B-9188210DC5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BC5ED-CAEC-4E8F-B147-7D336AE316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FA1CAB-BB5B-4DEE-975F-761BD1CE80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Классическое машинное обучение</a:t>
          </a:r>
          <a:endParaRPr lang="en-US"/>
        </a:p>
      </dgm:t>
    </dgm:pt>
    <dgm:pt modelId="{2FC6735D-6688-41B9-809B-602792F31A59}" type="parTrans" cxnId="{47BCF5BF-7147-4C96-8666-D635E8A17354}">
      <dgm:prSet/>
      <dgm:spPr/>
      <dgm:t>
        <a:bodyPr/>
        <a:lstStyle/>
        <a:p>
          <a:endParaRPr lang="en-US"/>
        </a:p>
      </dgm:t>
    </dgm:pt>
    <dgm:pt modelId="{F7F4152C-36AD-4CFC-B06E-6A4DE311B649}" type="sibTrans" cxnId="{47BCF5BF-7147-4C96-8666-D635E8A17354}">
      <dgm:prSet/>
      <dgm:spPr/>
      <dgm:t>
        <a:bodyPr/>
        <a:lstStyle/>
        <a:p>
          <a:endParaRPr lang="en-US"/>
        </a:p>
      </dgm:t>
    </dgm:pt>
    <dgm:pt modelId="{91C2AFB6-B5E2-43DB-9EA9-F82453F0E3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Глубокое обучение (</a:t>
          </a:r>
          <a:r>
            <a:rPr lang="en-US"/>
            <a:t>Deep Learning</a:t>
          </a:r>
          <a:r>
            <a:rPr lang="ru-RU"/>
            <a:t>)</a:t>
          </a:r>
          <a:endParaRPr lang="en-US"/>
        </a:p>
      </dgm:t>
    </dgm:pt>
    <dgm:pt modelId="{C5629724-9843-4BC3-BC35-414AAC46F068}" type="parTrans" cxnId="{1E0296B9-396A-4B57-A31F-CF7BCA52D0E7}">
      <dgm:prSet/>
      <dgm:spPr/>
      <dgm:t>
        <a:bodyPr/>
        <a:lstStyle/>
        <a:p>
          <a:endParaRPr lang="en-US"/>
        </a:p>
      </dgm:t>
    </dgm:pt>
    <dgm:pt modelId="{6CC895B5-2B34-432B-9879-414DDD77120A}" type="sibTrans" cxnId="{1E0296B9-396A-4B57-A31F-CF7BCA52D0E7}">
      <dgm:prSet/>
      <dgm:spPr/>
      <dgm:t>
        <a:bodyPr/>
        <a:lstStyle/>
        <a:p>
          <a:endParaRPr lang="en-US"/>
        </a:p>
      </dgm:t>
    </dgm:pt>
    <dgm:pt modelId="{5E8D0C37-5900-4D67-9CD1-3DE0A311DA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Анализ временных рядов (</a:t>
          </a:r>
          <a:r>
            <a:rPr lang="en-US" dirty="0"/>
            <a:t>Time Series)</a:t>
          </a:r>
        </a:p>
      </dgm:t>
    </dgm:pt>
    <dgm:pt modelId="{57F359BF-AD51-47AE-95D6-664A9C7D59B3}" type="parTrans" cxnId="{67780334-5B2B-44A5-98DF-8CD381F4E6AE}">
      <dgm:prSet/>
      <dgm:spPr/>
      <dgm:t>
        <a:bodyPr/>
        <a:lstStyle/>
        <a:p>
          <a:endParaRPr lang="en-US"/>
        </a:p>
      </dgm:t>
    </dgm:pt>
    <dgm:pt modelId="{CAF26FDD-0095-413F-9819-23D2170A125D}" type="sibTrans" cxnId="{67780334-5B2B-44A5-98DF-8CD381F4E6AE}">
      <dgm:prSet/>
      <dgm:spPr/>
      <dgm:t>
        <a:bodyPr/>
        <a:lstStyle/>
        <a:p>
          <a:endParaRPr lang="en-US"/>
        </a:p>
      </dgm:t>
    </dgm:pt>
    <dgm:pt modelId="{A85C7D57-4585-402B-84AE-33DC3B36FB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Задача обработки языка (</a:t>
          </a:r>
          <a:r>
            <a:rPr lang="en-US"/>
            <a:t>Natural Language Processing)</a:t>
          </a:r>
        </a:p>
      </dgm:t>
    </dgm:pt>
    <dgm:pt modelId="{045CC1BB-BEB9-471D-B9D6-314007ECB99B}" type="parTrans" cxnId="{C1E8B814-DDE2-4CC4-95EB-36E46F8A2BBE}">
      <dgm:prSet/>
      <dgm:spPr/>
      <dgm:t>
        <a:bodyPr/>
        <a:lstStyle/>
        <a:p>
          <a:endParaRPr lang="en-US"/>
        </a:p>
      </dgm:t>
    </dgm:pt>
    <dgm:pt modelId="{A3D5C258-02AC-4F80-9E25-6530F720A871}" type="sibTrans" cxnId="{C1E8B814-DDE2-4CC4-95EB-36E46F8A2BBE}">
      <dgm:prSet/>
      <dgm:spPr/>
      <dgm:t>
        <a:bodyPr/>
        <a:lstStyle/>
        <a:p>
          <a:endParaRPr lang="en-US"/>
        </a:p>
      </dgm:t>
    </dgm:pt>
    <dgm:pt modelId="{86E0BF67-D971-45AA-BC0E-C07C262AC2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Компьютерное зрение (</a:t>
          </a:r>
          <a:r>
            <a:rPr lang="en-US" dirty="0"/>
            <a:t>Computer Vision)</a:t>
          </a:r>
        </a:p>
      </dgm:t>
    </dgm:pt>
    <dgm:pt modelId="{ABDC415F-AEB9-478D-BE1F-24C09604C29F}" type="parTrans" cxnId="{98115B4B-7E4A-45FC-B761-00F080468DDF}">
      <dgm:prSet/>
      <dgm:spPr/>
      <dgm:t>
        <a:bodyPr/>
        <a:lstStyle/>
        <a:p>
          <a:endParaRPr lang="en-US"/>
        </a:p>
      </dgm:t>
    </dgm:pt>
    <dgm:pt modelId="{07D71F68-D9FA-4070-97DF-133B9DE79637}" type="sibTrans" cxnId="{98115B4B-7E4A-45FC-B761-00F080468DDF}">
      <dgm:prSet/>
      <dgm:spPr/>
      <dgm:t>
        <a:bodyPr/>
        <a:lstStyle/>
        <a:p>
          <a:endParaRPr lang="en-US"/>
        </a:p>
      </dgm:t>
    </dgm:pt>
    <dgm:pt modelId="{C068177E-F24A-4AF8-881B-7AFF9A035F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Обучение с подкреплением (</a:t>
          </a:r>
          <a:r>
            <a:rPr lang="en-US"/>
            <a:t>Reinforcement Learning)</a:t>
          </a:r>
        </a:p>
      </dgm:t>
    </dgm:pt>
    <dgm:pt modelId="{A2C1ABCA-2E97-4F3F-B397-72F11A497892}" type="parTrans" cxnId="{202B7E40-7F27-4315-8BD0-0658D27C4B31}">
      <dgm:prSet/>
      <dgm:spPr/>
      <dgm:t>
        <a:bodyPr/>
        <a:lstStyle/>
        <a:p>
          <a:endParaRPr lang="en-US"/>
        </a:p>
      </dgm:t>
    </dgm:pt>
    <dgm:pt modelId="{470DFF7D-574C-4F2B-9A4D-5E044ED8D8E2}" type="sibTrans" cxnId="{202B7E40-7F27-4315-8BD0-0658D27C4B31}">
      <dgm:prSet/>
      <dgm:spPr/>
      <dgm:t>
        <a:bodyPr/>
        <a:lstStyle/>
        <a:p>
          <a:endParaRPr lang="en-US"/>
        </a:p>
      </dgm:t>
    </dgm:pt>
    <dgm:pt modelId="{11D92B2A-32BA-4817-8CF6-A15DF78E82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Распознавание речи (</a:t>
          </a:r>
          <a:r>
            <a:rPr lang="en-US" dirty="0"/>
            <a:t>Speech Recognition)</a:t>
          </a:r>
        </a:p>
      </dgm:t>
    </dgm:pt>
    <dgm:pt modelId="{8A07CF1F-2DF4-4C29-B80F-3ED90AA9D26C}" type="parTrans" cxnId="{EA56224A-9D94-4013-A610-4181A293BA7F}">
      <dgm:prSet/>
      <dgm:spPr/>
      <dgm:t>
        <a:bodyPr/>
        <a:lstStyle/>
        <a:p>
          <a:endParaRPr lang="en-US"/>
        </a:p>
      </dgm:t>
    </dgm:pt>
    <dgm:pt modelId="{F885D148-917F-4EF8-AE82-1D450D8FB917}" type="sibTrans" cxnId="{EA56224A-9D94-4013-A610-4181A293BA7F}">
      <dgm:prSet/>
      <dgm:spPr/>
      <dgm:t>
        <a:bodyPr/>
        <a:lstStyle/>
        <a:p>
          <a:endParaRPr lang="en-US"/>
        </a:p>
      </dgm:t>
    </dgm:pt>
    <dgm:pt modelId="{B734BCBA-7C04-3343-AAFA-5170E86015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Обучение без учителя (</a:t>
          </a:r>
          <a:r>
            <a:rPr lang="en-US" dirty="0"/>
            <a:t>Unsupervised Learning)</a:t>
          </a:r>
          <a:endParaRPr lang="ru-RU" dirty="0"/>
        </a:p>
      </dgm:t>
    </dgm:pt>
    <dgm:pt modelId="{B55497DE-13F9-7044-AAC4-11C1E75DA4A9}" type="parTrans" cxnId="{555804DC-8621-F241-93B8-43B872C3CE71}">
      <dgm:prSet/>
      <dgm:spPr/>
      <dgm:t>
        <a:bodyPr/>
        <a:lstStyle/>
        <a:p>
          <a:endParaRPr lang="ru-RU"/>
        </a:p>
      </dgm:t>
    </dgm:pt>
    <dgm:pt modelId="{7E208BF0-6F00-D44E-AD64-3F2C88342714}" type="sibTrans" cxnId="{555804DC-8621-F241-93B8-43B872C3CE71}">
      <dgm:prSet/>
      <dgm:spPr/>
      <dgm:t>
        <a:bodyPr/>
        <a:lstStyle/>
        <a:p>
          <a:endParaRPr lang="ru-RU"/>
        </a:p>
      </dgm:t>
    </dgm:pt>
    <dgm:pt modelId="{8035B591-5F09-4D0A-A7A1-1655D7458A6E}" type="pres">
      <dgm:prSet presAssocID="{DE4BC5ED-CAEC-4E8F-B147-7D336AE31643}" presName="root" presStyleCnt="0">
        <dgm:presLayoutVars>
          <dgm:dir/>
          <dgm:resizeHandles val="exact"/>
        </dgm:presLayoutVars>
      </dgm:prSet>
      <dgm:spPr/>
    </dgm:pt>
    <dgm:pt modelId="{9905690D-E000-417B-A3EE-4F3F3BFABC25}" type="pres">
      <dgm:prSet presAssocID="{8EFA1CAB-BB5B-4DEE-975F-761BD1CE8022}" presName="compNode" presStyleCnt="0"/>
      <dgm:spPr/>
    </dgm:pt>
    <dgm:pt modelId="{3DFC0908-E207-48A3-91CA-5D7EA39CB2E6}" type="pres">
      <dgm:prSet presAssocID="{8EFA1CAB-BB5B-4DEE-975F-761BD1CE8022}" presName="iconBgRect" presStyleLbl="bgShp" presStyleIdx="0" presStyleCnt="8"/>
      <dgm:spPr/>
    </dgm:pt>
    <dgm:pt modelId="{E2E3E286-78CE-4846-87E8-C8D17427402E}" type="pres">
      <dgm:prSet presAssocID="{8EFA1CAB-BB5B-4DEE-975F-761BD1CE802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BD0CBA4-28B5-44DE-8145-E2A74325691F}" type="pres">
      <dgm:prSet presAssocID="{8EFA1CAB-BB5B-4DEE-975F-761BD1CE8022}" presName="spaceRect" presStyleCnt="0"/>
      <dgm:spPr/>
    </dgm:pt>
    <dgm:pt modelId="{A216785B-9274-4241-AE2F-0187512BD685}" type="pres">
      <dgm:prSet presAssocID="{8EFA1CAB-BB5B-4DEE-975F-761BD1CE8022}" presName="textRect" presStyleLbl="revTx" presStyleIdx="0" presStyleCnt="8">
        <dgm:presLayoutVars>
          <dgm:chMax val="1"/>
          <dgm:chPref val="1"/>
        </dgm:presLayoutVars>
      </dgm:prSet>
      <dgm:spPr/>
    </dgm:pt>
    <dgm:pt modelId="{C0F82CB8-8646-45EB-BD6F-D33AF63E4CC0}" type="pres">
      <dgm:prSet presAssocID="{F7F4152C-36AD-4CFC-B06E-6A4DE311B649}" presName="sibTrans" presStyleCnt="0"/>
      <dgm:spPr/>
    </dgm:pt>
    <dgm:pt modelId="{659A2D81-9E74-4520-B5E3-BBE164DED46D}" type="pres">
      <dgm:prSet presAssocID="{91C2AFB6-B5E2-43DB-9EA9-F82453F0E304}" presName="compNode" presStyleCnt="0"/>
      <dgm:spPr/>
    </dgm:pt>
    <dgm:pt modelId="{B3A1FC7A-3FA6-4973-9471-805D2DDCF4D5}" type="pres">
      <dgm:prSet presAssocID="{91C2AFB6-B5E2-43DB-9EA9-F82453F0E304}" presName="iconBgRect" presStyleLbl="bgShp" presStyleIdx="1" presStyleCnt="8"/>
      <dgm:spPr/>
    </dgm:pt>
    <dgm:pt modelId="{38A28C03-6C22-4D99-9498-3AABC9B9D617}" type="pres">
      <dgm:prSet presAssocID="{91C2AFB6-B5E2-43DB-9EA9-F82453F0E30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38C318-BA12-4182-92AB-E47AFAE15517}" type="pres">
      <dgm:prSet presAssocID="{91C2AFB6-B5E2-43DB-9EA9-F82453F0E304}" presName="spaceRect" presStyleCnt="0"/>
      <dgm:spPr/>
    </dgm:pt>
    <dgm:pt modelId="{1EE496F8-505B-4753-A48F-23FA2FA47B52}" type="pres">
      <dgm:prSet presAssocID="{91C2AFB6-B5E2-43DB-9EA9-F82453F0E304}" presName="textRect" presStyleLbl="revTx" presStyleIdx="1" presStyleCnt="8">
        <dgm:presLayoutVars>
          <dgm:chMax val="1"/>
          <dgm:chPref val="1"/>
        </dgm:presLayoutVars>
      </dgm:prSet>
      <dgm:spPr/>
    </dgm:pt>
    <dgm:pt modelId="{DC95C52A-5AAA-44A6-B276-FFDDEDA4DAB9}" type="pres">
      <dgm:prSet presAssocID="{6CC895B5-2B34-432B-9879-414DDD77120A}" presName="sibTrans" presStyleCnt="0"/>
      <dgm:spPr/>
    </dgm:pt>
    <dgm:pt modelId="{534BB645-A7F7-4351-B152-1DBF917CA96C}" type="pres">
      <dgm:prSet presAssocID="{5E8D0C37-5900-4D67-9CD1-3DE0A311DA64}" presName="compNode" presStyleCnt="0"/>
      <dgm:spPr/>
    </dgm:pt>
    <dgm:pt modelId="{2E667AAD-AAB9-44E5-AC51-B0E02DB970A2}" type="pres">
      <dgm:prSet presAssocID="{5E8D0C37-5900-4D67-9CD1-3DE0A311DA64}" presName="iconBgRect" presStyleLbl="bgShp" presStyleIdx="2" presStyleCnt="8"/>
      <dgm:spPr/>
    </dgm:pt>
    <dgm:pt modelId="{428D288A-27E3-49BC-A250-822470B4F25B}" type="pres">
      <dgm:prSet presAssocID="{5E8D0C37-5900-4D67-9CD1-3DE0A311DA6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51C30B2-D1CC-4B38-9E3F-8EAF2A577CFE}" type="pres">
      <dgm:prSet presAssocID="{5E8D0C37-5900-4D67-9CD1-3DE0A311DA64}" presName="spaceRect" presStyleCnt="0"/>
      <dgm:spPr/>
    </dgm:pt>
    <dgm:pt modelId="{F99CB6FF-EA2F-4986-9910-055A4DE0D0E4}" type="pres">
      <dgm:prSet presAssocID="{5E8D0C37-5900-4D67-9CD1-3DE0A311DA64}" presName="textRect" presStyleLbl="revTx" presStyleIdx="2" presStyleCnt="8">
        <dgm:presLayoutVars>
          <dgm:chMax val="1"/>
          <dgm:chPref val="1"/>
        </dgm:presLayoutVars>
      </dgm:prSet>
      <dgm:spPr/>
    </dgm:pt>
    <dgm:pt modelId="{AF499F70-881A-4635-AFFF-0CD3AB24D730}" type="pres">
      <dgm:prSet presAssocID="{CAF26FDD-0095-413F-9819-23D2170A125D}" presName="sibTrans" presStyleCnt="0"/>
      <dgm:spPr/>
    </dgm:pt>
    <dgm:pt modelId="{D8081D5D-5086-4F44-BB52-51A04300F5DA}" type="pres">
      <dgm:prSet presAssocID="{A85C7D57-4585-402B-84AE-33DC3B36FBC8}" presName="compNode" presStyleCnt="0"/>
      <dgm:spPr/>
    </dgm:pt>
    <dgm:pt modelId="{9EAF9D6F-B22E-41C2-A9E1-ACFEDB076A53}" type="pres">
      <dgm:prSet presAssocID="{A85C7D57-4585-402B-84AE-33DC3B36FBC8}" presName="iconBgRect" presStyleLbl="bgShp" presStyleIdx="3" presStyleCnt="8"/>
      <dgm:spPr/>
    </dgm:pt>
    <dgm:pt modelId="{19051411-94D8-492A-85C5-40E6A9FCBF05}" type="pres">
      <dgm:prSet presAssocID="{A85C7D57-4585-402B-84AE-33DC3B36FBC8}" presName="iconRect" presStyleLbl="node1" presStyleIdx="3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15F16DB-7A4B-4F01-A754-E4501C82D52C}" type="pres">
      <dgm:prSet presAssocID="{A85C7D57-4585-402B-84AE-33DC3B36FBC8}" presName="spaceRect" presStyleCnt="0"/>
      <dgm:spPr/>
    </dgm:pt>
    <dgm:pt modelId="{FD186A1E-3C8D-4B49-8A94-358C509CEC65}" type="pres">
      <dgm:prSet presAssocID="{A85C7D57-4585-402B-84AE-33DC3B36FBC8}" presName="textRect" presStyleLbl="revTx" presStyleIdx="3" presStyleCnt="8">
        <dgm:presLayoutVars>
          <dgm:chMax val="1"/>
          <dgm:chPref val="1"/>
        </dgm:presLayoutVars>
      </dgm:prSet>
      <dgm:spPr/>
    </dgm:pt>
    <dgm:pt modelId="{3408A793-D189-4952-910C-A93A3FC40F92}" type="pres">
      <dgm:prSet presAssocID="{A3D5C258-02AC-4F80-9E25-6530F720A871}" presName="sibTrans" presStyleCnt="0"/>
      <dgm:spPr/>
    </dgm:pt>
    <dgm:pt modelId="{39A178C0-C62A-4414-9AF6-B85F13282458}" type="pres">
      <dgm:prSet presAssocID="{86E0BF67-D971-45AA-BC0E-C07C262AC292}" presName="compNode" presStyleCnt="0"/>
      <dgm:spPr/>
    </dgm:pt>
    <dgm:pt modelId="{427A2B8B-C288-4451-921A-1188EF16000B}" type="pres">
      <dgm:prSet presAssocID="{86E0BF67-D971-45AA-BC0E-C07C262AC292}" presName="iconBgRect" presStyleLbl="bgShp" presStyleIdx="4" presStyleCnt="8"/>
      <dgm:spPr/>
    </dgm:pt>
    <dgm:pt modelId="{A73F9B48-E212-45BC-9474-23F458E979AC}" type="pres">
      <dgm:prSet presAssocID="{86E0BF67-D971-45AA-BC0E-C07C262AC292}" presName="iconRect" presStyleLbl="node1" presStyleIdx="4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2006D6D5-2058-41AF-A61D-F3D3D33B3373}" type="pres">
      <dgm:prSet presAssocID="{86E0BF67-D971-45AA-BC0E-C07C262AC292}" presName="spaceRect" presStyleCnt="0"/>
      <dgm:spPr/>
    </dgm:pt>
    <dgm:pt modelId="{3D940ED2-6F95-4AAA-9F56-65BA7F5B1339}" type="pres">
      <dgm:prSet presAssocID="{86E0BF67-D971-45AA-BC0E-C07C262AC292}" presName="textRect" presStyleLbl="revTx" presStyleIdx="4" presStyleCnt="8">
        <dgm:presLayoutVars>
          <dgm:chMax val="1"/>
          <dgm:chPref val="1"/>
        </dgm:presLayoutVars>
      </dgm:prSet>
      <dgm:spPr/>
    </dgm:pt>
    <dgm:pt modelId="{F482D65C-7917-4168-AF5F-4FFDEDA8EAC4}" type="pres">
      <dgm:prSet presAssocID="{07D71F68-D9FA-4070-97DF-133B9DE79637}" presName="sibTrans" presStyleCnt="0"/>
      <dgm:spPr/>
    </dgm:pt>
    <dgm:pt modelId="{EC3C6D4B-9F91-4831-A67F-4D5405B88BDC}" type="pres">
      <dgm:prSet presAssocID="{C068177E-F24A-4AF8-881B-7AFF9A035FFA}" presName="compNode" presStyleCnt="0"/>
      <dgm:spPr/>
    </dgm:pt>
    <dgm:pt modelId="{929FB9BB-404C-4459-9E66-5AB8950FE9B7}" type="pres">
      <dgm:prSet presAssocID="{C068177E-F24A-4AF8-881B-7AFF9A035FFA}" presName="iconBgRect" presStyleLbl="bgShp" presStyleIdx="5" presStyleCnt="8"/>
      <dgm:spPr/>
    </dgm:pt>
    <dgm:pt modelId="{FEF9074B-8F31-4044-9B4C-EC8ED03FACD3}" type="pres">
      <dgm:prSet presAssocID="{C068177E-F24A-4AF8-881B-7AFF9A035FFA}" presName="iconRect" presStyleLbl="node1" presStyleIdx="5" presStyleCnt="8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B5FB417-053C-414C-BDE0-9E6AFE634071}" type="pres">
      <dgm:prSet presAssocID="{C068177E-F24A-4AF8-881B-7AFF9A035FFA}" presName="spaceRect" presStyleCnt="0"/>
      <dgm:spPr/>
    </dgm:pt>
    <dgm:pt modelId="{ECE486EA-3D0A-42A9-B6FD-7BE9676C862F}" type="pres">
      <dgm:prSet presAssocID="{C068177E-F24A-4AF8-881B-7AFF9A035FFA}" presName="textRect" presStyleLbl="revTx" presStyleIdx="5" presStyleCnt="8">
        <dgm:presLayoutVars>
          <dgm:chMax val="1"/>
          <dgm:chPref val="1"/>
        </dgm:presLayoutVars>
      </dgm:prSet>
      <dgm:spPr/>
    </dgm:pt>
    <dgm:pt modelId="{7E1E8B27-A9C4-4F4A-9B75-5798C47240C6}" type="pres">
      <dgm:prSet presAssocID="{470DFF7D-574C-4F2B-9A4D-5E044ED8D8E2}" presName="sibTrans" presStyleCnt="0"/>
      <dgm:spPr/>
    </dgm:pt>
    <dgm:pt modelId="{3D04E361-60A1-4D49-B9FB-D4E0C5317CDC}" type="pres">
      <dgm:prSet presAssocID="{11D92B2A-32BA-4817-8CF6-A15DF78E82B2}" presName="compNode" presStyleCnt="0"/>
      <dgm:spPr/>
    </dgm:pt>
    <dgm:pt modelId="{A2F3A97E-C369-4F3F-979C-1A738C248A6F}" type="pres">
      <dgm:prSet presAssocID="{11D92B2A-32BA-4817-8CF6-A15DF78E82B2}" presName="iconBgRect" presStyleLbl="bgShp" presStyleIdx="6" presStyleCnt="8"/>
      <dgm:spPr/>
    </dgm:pt>
    <dgm:pt modelId="{0660B2F1-4101-4FEE-9812-4CCC38851B44}" type="pres">
      <dgm:prSet presAssocID="{11D92B2A-32BA-4817-8CF6-A15DF78E82B2}" presName="iconRect" presStyleLbl="node1" presStyleIdx="6" presStyleCnt="8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7ADFCE-E9AE-4338-8D6E-9FCA3A259A43}" type="pres">
      <dgm:prSet presAssocID="{11D92B2A-32BA-4817-8CF6-A15DF78E82B2}" presName="spaceRect" presStyleCnt="0"/>
      <dgm:spPr/>
    </dgm:pt>
    <dgm:pt modelId="{7498B274-B99B-49E8-A838-C6F2F8D54F7C}" type="pres">
      <dgm:prSet presAssocID="{11D92B2A-32BA-4817-8CF6-A15DF78E82B2}" presName="textRect" presStyleLbl="revTx" presStyleIdx="6" presStyleCnt="8">
        <dgm:presLayoutVars>
          <dgm:chMax val="1"/>
          <dgm:chPref val="1"/>
        </dgm:presLayoutVars>
      </dgm:prSet>
      <dgm:spPr/>
    </dgm:pt>
    <dgm:pt modelId="{25B8AE1B-8D07-A349-B210-50316914862F}" type="pres">
      <dgm:prSet presAssocID="{F885D148-917F-4EF8-AE82-1D450D8FB917}" presName="sibTrans" presStyleCnt="0"/>
      <dgm:spPr/>
    </dgm:pt>
    <dgm:pt modelId="{AC335473-ABCF-CC4E-8473-6D9D09F87036}" type="pres">
      <dgm:prSet presAssocID="{B734BCBA-7C04-3343-AAFA-5170E8601500}" presName="compNode" presStyleCnt="0"/>
      <dgm:spPr/>
    </dgm:pt>
    <dgm:pt modelId="{BFFD4C78-8F84-0845-A6B9-5D05A7C853EE}" type="pres">
      <dgm:prSet presAssocID="{B734BCBA-7C04-3343-AAFA-5170E8601500}" presName="iconBgRect" presStyleLbl="bgShp" presStyleIdx="7" presStyleCnt="8"/>
      <dgm:spPr/>
    </dgm:pt>
    <dgm:pt modelId="{4CFDF9A5-6E79-7C42-98EE-FD42BCE7B783}" type="pres">
      <dgm:prSet presAssocID="{B734BCBA-7C04-3343-AAFA-5170E8601500}" presName="iconRect" presStyleLbl="node1" presStyleIdx="7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FF2B02-EA9F-564C-B4A7-BF7069898107}" type="pres">
      <dgm:prSet presAssocID="{B734BCBA-7C04-3343-AAFA-5170E8601500}" presName="spaceRect" presStyleCnt="0"/>
      <dgm:spPr/>
    </dgm:pt>
    <dgm:pt modelId="{C9B29DCE-88CC-4C42-B15A-9B4B17C61775}" type="pres">
      <dgm:prSet presAssocID="{B734BCBA-7C04-3343-AAFA-5170E860150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1E8B814-DDE2-4CC4-95EB-36E46F8A2BBE}" srcId="{DE4BC5ED-CAEC-4E8F-B147-7D336AE31643}" destId="{A85C7D57-4585-402B-84AE-33DC3B36FBC8}" srcOrd="3" destOrd="0" parTransId="{045CC1BB-BEB9-471D-B9D6-314007ECB99B}" sibTransId="{A3D5C258-02AC-4F80-9E25-6530F720A871}"/>
    <dgm:cxn modelId="{4EBACA30-7D15-4F55-B650-F5DC244C371A}" type="presOf" srcId="{C068177E-F24A-4AF8-881B-7AFF9A035FFA}" destId="{ECE486EA-3D0A-42A9-B6FD-7BE9676C862F}" srcOrd="0" destOrd="0" presId="urn:microsoft.com/office/officeart/2018/5/layout/IconCircleLabelList"/>
    <dgm:cxn modelId="{67780334-5B2B-44A5-98DF-8CD381F4E6AE}" srcId="{DE4BC5ED-CAEC-4E8F-B147-7D336AE31643}" destId="{5E8D0C37-5900-4D67-9CD1-3DE0A311DA64}" srcOrd="2" destOrd="0" parTransId="{57F359BF-AD51-47AE-95D6-664A9C7D59B3}" sibTransId="{CAF26FDD-0095-413F-9819-23D2170A125D}"/>
    <dgm:cxn modelId="{61148A34-A0AD-42AD-8262-E7739671A009}" type="presOf" srcId="{8EFA1CAB-BB5B-4DEE-975F-761BD1CE8022}" destId="{A216785B-9274-4241-AE2F-0187512BD685}" srcOrd="0" destOrd="0" presId="urn:microsoft.com/office/officeart/2018/5/layout/IconCircleLabelList"/>
    <dgm:cxn modelId="{1604DA34-087C-48FE-B64F-E3340C88DC67}" type="presOf" srcId="{DE4BC5ED-CAEC-4E8F-B147-7D336AE31643}" destId="{8035B591-5F09-4D0A-A7A1-1655D7458A6E}" srcOrd="0" destOrd="0" presId="urn:microsoft.com/office/officeart/2018/5/layout/IconCircleLabelList"/>
    <dgm:cxn modelId="{7CD3883C-5C40-4CFF-83C5-D7D3D0298644}" type="presOf" srcId="{91C2AFB6-B5E2-43DB-9EA9-F82453F0E304}" destId="{1EE496F8-505B-4753-A48F-23FA2FA47B52}" srcOrd="0" destOrd="0" presId="urn:microsoft.com/office/officeart/2018/5/layout/IconCircleLabelList"/>
    <dgm:cxn modelId="{202B7E40-7F27-4315-8BD0-0658D27C4B31}" srcId="{DE4BC5ED-CAEC-4E8F-B147-7D336AE31643}" destId="{C068177E-F24A-4AF8-881B-7AFF9A035FFA}" srcOrd="5" destOrd="0" parTransId="{A2C1ABCA-2E97-4F3F-B397-72F11A497892}" sibTransId="{470DFF7D-574C-4F2B-9A4D-5E044ED8D8E2}"/>
    <dgm:cxn modelId="{EA56224A-9D94-4013-A610-4181A293BA7F}" srcId="{DE4BC5ED-CAEC-4E8F-B147-7D336AE31643}" destId="{11D92B2A-32BA-4817-8CF6-A15DF78E82B2}" srcOrd="6" destOrd="0" parTransId="{8A07CF1F-2DF4-4C29-B80F-3ED90AA9D26C}" sibTransId="{F885D148-917F-4EF8-AE82-1D450D8FB917}"/>
    <dgm:cxn modelId="{98115B4B-7E4A-45FC-B761-00F080468DDF}" srcId="{DE4BC5ED-CAEC-4E8F-B147-7D336AE31643}" destId="{86E0BF67-D971-45AA-BC0E-C07C262AC292}" srcOrd="4" destOrd="0" parTransId="{ABDC415F-AEB9-478D-BE1F-24C09604C29F}" sibTransId="{07D71F68-D9FA-4070-97DF-133B9DE79637}"/>
    <dgm:cxn modelId="{51367485-3EA9-4D15-903F-6F098669AC84}" type="presOf" srcId="{A85C7D57-4585-402B-84AE-33DC3B36FBC8}" destId="{FD186A1E-3C8D-4B49-8A94-358C509CEC65}" srcOrd="0" destOrd="0" presId="urn:microsoft.com/office/officeart/2018/5/layout/IconCircleLabelList"/>
    <dgm:cxn modelId="{BCFEBCB0-27D6-8049-A602-E991F2348E0F}" type="presOf" srcId="{B734BCBA-7C04-3343-AAFA-5170E8601500}" destId="{C9B29DCE-88CC-4C42-B15A-9B4B17C61775}" srcOrd="0" destOrd="0" presId="urn:microsoft.com/office/officeart/2018/5/layout/IconCircleLabelList"/>
    <dgm:cxn modelId="{1E0296B9-396A-4B57-A31F-CF7BCA52D0E7}" srcId="{DE4BC5ED-CAEC-4E8F-B147-7D336AE31643}" destId="{91C2AFB6-B5E2-43DB-9EA9-F82453F0E304}" srcOrd="1" destOrd="0" parTransId="{C5629724-9843-4BC3-BC35-414AAC46F068}" sibTransId="{6CC895B5-2B34-432B-9879-414DDD77120A}"/>
    <dgm:cxn modelId="{71F2CCBD-9E2C-4796-8E0A-5C0F96EF06A6}" type="presOf" srcId="{86E0BF67-D971-45AA-BC0E-C07C262AC292}" destId="{3D940ED2-6F95-4AAA-9F56-65BA7F5B1339}" srcOrd="0" destOrd="0" presId="urn:microsoft.com/office/officeart/2018/5/layout/IconCircleLabelList"/>
    <dgm:cxn modelId="{47BCF5BF-7147-4C96-8666-D635E8A17354}" srcId="{DE4BC5ED-CAEC-4E8F-B147-7D336AE31643}" destId="{8EFA1CAB-BB5B-4DEE-975F-761BD1CE8022}" srcOrd="0" destOrd="0" parTransId="{2FC6735D-6688-41B9-809B-602792F31A59}" sibTransId="{F7F4152C-36AD-4CFC-B06E-6A4DE311B649}"/>
    <dgm:cxn modelId="{5C26E5C8-CCFA-438C-8328-1F65AE9A1E70}" type="presOf" srcId="{5E8D0C37-5900-4D67-9CD1-3DE0A311DA64}" destId="{F99CB6FF-EA2F-4986-9910-055A4DE0D0E4}" srcOrd="0" destOrd="0" presId="urn:microsoft.com/office/officeart/2018/5/layout/IconCircleLabelList"/>
    <dgm:cxn modelId="{E47FBDD8-24FC-4049-87B4-51ABF33FB041}" type="presOf" srcId="{11D92B2A-32BA-4817-8CF6-A15DF78E82B2}" destId="{7498B274-B99B-49E8-A838-C6F2F8D54F7C}" srcOrd="0" destOrd="0" presId="urn:microsoft.com/office/officeart/2018/5/layout/IconCircleLabelList"/>
    <dgm:cxn modelId="{555804DC-8621-F241-93B8-43B872C3CE71}" srcId="{DE4BC5ED-CAEC-4E8F-B147-7D336AE31643}" destId="{B734BCBA-7C04-3343-AAFA-5170E8601500}" srcOrd="7" destOrd="0" parTransId="{B55497DE-13F9-7044-AAC4-11C1E75DA4A9}" sibTransId="{7E208BF0-6F00-D44E-AD64-3F2C88342714}"/>
    <dgm:cxn modelId="{6E0533E0-DE37-494B-97CF-5702F3E4DDDD}" type="presParOf" srcId="{8035B591-5F09-4D0A-A7A1-1655D7458A6E}" destId="{9905690D-E000-417B-A3EE-4F3F3BFABC25}" srcOrd="0" destOrd="0" presId="urn:microsoft.com/office/officeart/2018/5/layout/IconCircleLabelList"/>
    <dgm:cxn modelId="{361E6B0F-A8FA-44B3-8407-08EC985837A1}" type="presParOf" srcId="{9905690D-E000-417B-A3EE-4F3F3BFABC25}" destId="{3DFC0908-E207-48A3-91CA-5D7EA39CB2E6}" srcOrd="0" destOrd="0" presId="urn:microsoft.com/office/officeart/2018/5/layout/IconCircleLabelList"/>
    <dgm:cxn modelId="{6B574354-A2B2-4067-AEAA-387AB6BF05D3}" type="presParOf" srcId="{9905690D-E000-417B-A3EE-4F3F3BFABC25}" destId="{E2E3E286-78CE-4846-87E8-C8D17427402E}" srcOrd="1" destOrd="0" presId="urn:microsoft.com/office/officeart/2018/5/layout/IconCircleLabelList"/>
    <dgm:cxn modelId="{761B6981-28DD-4469-BDA3-5CF3A5585400}" type="presParOf" srcId="{9905690D-E000-417B-A3EE-4F3F3BFABC25}" destId="{3BD0CBA4-28B5-44DE-8145-E2A74325691F}" srcOrd="2" destOrd="0" presId="urn:microsoft.com/office/officeart/2018/5/layout/IconCircleLabelList"/>
    <dgm:cxn modelId="{B4909A4F-F83F-43E5-BB52-E411D1D5C1E4}" type="presParOf" srcId="{9905690D-E000-417B-A3EE-4F3F3BFABC25}" destId="{A216785B-9274-4241-AE2F-0187512BD685}" srcOrd="3" destOrd="0" presId="urn:microsoft.com/office/officeart/2018/5/layout/IconCircleLabelList"/>
    <dgm:cxn modelId="{22BEE58F-F632-40A0-8619-742D1B50607E}" type="presParOf" srcId="{8035B591-5F09-4D0A-A7A1-1655D7458A6E}" destId="{C0F82CB8-8646-45EB-BD6F-D33AF63E4CC0}" srcOrd="1" destOrd="0" presId="urn:microsoft.com/office/officeart/2018/5/layout/IconCircleLabelList"/>
    <dgm:cxn modelId="{16947A9D-5E21-47FE-8C2F-8E01EDE99799}" type="presParOf" srcId="{8035B591-5F09-4D0A-A7A1-1655D7458A6E}" destId="{659A2D81-9E74-4520-B5E3-BBE164DED46D}" srcOrd="2" destOrd="0" presId="urn:microsoft.com/office/officeart/2018/5/layout/IconCircleLabelList"/>
    <dgm:cxn modelId="{76AF9968-C7DD-4DAC-A26E-8017168BE32E}" type="presParOf" srcId="{659A2D81-9E74-4520-B5E3-BBE164DED46D}" destId="{B3A1FC7A-3FA6-4973-9471-805D2DDCF4D5}" srcOrd="0" destOrd="0" presId="urn:microsoft.com/office/officeart/2018/5/layout/IconCircleLabelList"/>
    <dgm:cxn modelId="{3CDCBBFA-9AE9-40DC-A8EB-24DD9382248D}" type="presParOf" srcId="{659A2D81-9E74-4520-B5E3-BBE164DED46D}" destId="{38A28C03-6C22-4D99-9498-3AABC9B9D617}" srcOrd="1" destOrd="0" presId="urn:microsoft.com/office/officeart/2018/5/layout/IconCircleLabelList"/>
    <dgm:cxn modelId="{CA4F876A-6BC9-44FF-AE03-CEBE4EC62CFA}" type="presParOf" srcId="{659A2D81-9E74-4520-B5E3-BBE164DED46D}" destId="{9238C318-BA12-4182-92AB-E47AFAE15517}" srcOrd="2" destOrd="0" presId="urn:microsoft.com/office/officeart/2018/5/layout/IconCircleLabelList"/>
    <dgm:cxn modelId="{3CA5032B-9259-467C-8480-F1A42436E04B}" type="presParOf" srcId="{659A2D81-9E74-4520-B5E3-BBE164DED46D}" destId="{1EE496F8-505B-4753-A48F-23FA2FA47B52}" srcOrd="3" destOrd="0" presId="urn:microsoft.com/office/officeart/2018/5/layout/IconCircleLabelList"/>
    <dgm:cxn modelId="{8F6DE3D9-975B-425B-82C3-A1D307FAFE29}" type="presParOf" srcId="{8035B591-5F09-4D0A-A7A1-1655D7458A6E}" destId="{DC95C52A-5AAA-44A6-B276-FFDDEDA4DAB9}" srcOrd="3" destOrd="0" presId="urn:microsoft.com/office/officeart/2018/5/layout/IconCircleLabelList"/>
    <dgm:cxn modelId="{E216A912-DB51-489C-815F-76BBF7689D6D}" type="presParOf" srcId="{8035B591-5F09-4D0A-A7A1-1655D7458A6E}" destId="{534BB645-A7F7-4351-B152-1DBF917CA96C}" srcOrd="4" destOrd="0" presId="urn:microsoft.com/office/officeart/2018/5/layout/IconCircleLabelList"/>
    <dgm:cxn modelId="{A058772C-74E1-4437-87F2-619796AE416B}" type="presParOf" srcId="{534BB645-A7F7-4351-B152-1DBF917CA96C}" destId="{2E667AAD-AAB9-44E5-AC51-B0E02DB970A2}" srcOrd="0" destOrd="0" presId="urn:microsoft.com/office/officeart/2018/5/layout/IconCircleLabelList"/>
    <dgm:cxn modelId="{C3AC4EEB-61BB-4753-AAAF-776EA1EC3DAB}" type="presParOf" srcId="{534BB645-A7F7-4351-B152-1DBF917CA96C}" destId="{428D288A-27E3-49BC-A250-822470B4F25B}" srcOrd="1" destOrd="0" presId="urn:microsoft.com/office/officeart/2018/5/layout/IconCircleLabelList"/>
    <dgm:cxn modelId="{F7B2DE32-0196-4499-A864-736B3142CB5A}" type="presParOf" srcId="{534BB645-A7F7-4351-B152-1DBF917CA96C}" destId="{A51C30B2-D1CC-4B38-9E3F-8EAF2A577CFE}" srcOrd="2" destOrd="0" presId="urn:microsoft.com/office/officeart/2018/5/layout/IconCircleLabelList"/>
    <dgm:cxn modelId="{B6E58E8E-33CE-4C3E-8CE4-925B589EA094}" type="presParOf" srcId="{534BB645-A7F7-4351-B152-1DBF917CA96C}" destId="{F99CB6FF-EA2F-4986-9910-055A4DE0D0E4}" srcOrd="3" destOrd="0" presId="urn:microsoft.com/office/officeart/2018/5/layout/IconCircleLabelList"/>
    <dgm:cxn modelId="{951A63CC-77A3-427C-864F-991B9B782CD4}" type="presParOf" srcId="{8035B591-5F09-4D0A-A7A1-1655D7458A6E}" destId="{AF499F70-881A-4635-AFFF-0CD3AB24D730}" srcOrd="5" destOrd="0" presId="urn:microsoft.com/office/officeart/2018/5/layout/IconCircleLabelList"/>
    <dgm:cxn modelId="{E05EB18A-84B4-44C9-A97D-2E87A1494870}" type="presParOf" srcId="{8035B591-5F09-4D0A-A7A1-1655D7458A6E}" destId="{D8081D5D-5086-4F44-BB52-51A04300F5DA}" srcOrd="6" destOrd="0" presId="urn:microsoft.com/office/officeart/2018/5/layout/IconCircleLabelList"/>
    <dgm:cxn modelId="{C08B2E1C-2DB5-4C61-905E-47AC17F7DF54}" type="presParOf" srcId="{D8081D5D-5086-4F44-BB52-51A04300F5DA}" destId="{9EAF9D6F-B22E-41C2-A9E1-ACFEDB076A53}" srcOrd="0" destOrd="0" presId="urn:microsoft.com/office/officeart/2018/5/layout/IconCircleLabelList"/>
    <dgm:cxn modelId="{5955AAFF-8569-446F-AABA-11ED86671E34}" type="presParOf" srcId="{D8081D5D-5086-4F44-BB52-51A04300F5DA}" destId="{19051411-94D8-492A-85C5-40E6A9FCBF05}" srcOrd="1" destOrd="0" presId="urn:microsoft.com/office/officeart/2018/5/layout/IconCircleLabelList"/>
    <dgm:cxn modelId="{75FA9470-0FC9-42A7-A76B-409D6021E87F}" type="presParOf" srcId="{D8081D5D-5086-4F44-BB52-51A04300F5DA}" destId="{015F16DB-7A4B-4F01-A754-E4501C82D52C}" srcOrd="2" destOrd="0" presId="urn:microsoft.com/office/officeart/2018/5/layout/IconCircleLabelList"/>
    <dgm:cxn modelId="{716E0DC3-EA9F-49C1-A044-C2E5C1EE9FF8}" type="presParOf" srcId="{D8081D5D-5086-4F44-BB52-51A04300F5DA}" destId="{FD186A1E-3C8D-4B49-8A94-358C509CEC65}" srcOrd="3" destOrd="0" presId="urn:microsoft.com/office/officeart/2018/5/layout/IconCircleLabelList"/>
    <dgm:cxn modelId="{21F201D0-F744-40BA-835A-A7840A96EC5A}" type="presParOf" srcId="{8035B591-5F09-4D0A-A7A1-1655D7458A6E}" destId="{3408A793-D189-4952-910C-A93A3FC40F92}" srcOrd="7" destOrd="0" presId="urn:microsoft.com/office/officeart/2018/5/layout/IconCircleLabelList"/>
    <dgm:cxn modelId="{D9217E50-417E-4653-83E2-627ABFDB252F}" type="presParOf" srcId="{8035B591-5F09-4D0A-A7A1-1655D7458A6E}" destId="{39A178C0-C62A-4414-9AF6-B85F13282458}" srcOrd="8" destOrd="0" presId="urn:microsoft.com/office/officeart/2018/5/layout/IconCircleLabelList"/>
    <dgm:cxn modelId="{CC5ACB27-38C1-4E9C-BBA3-9FE1136185ED}" type="presParOf" srcId="{39A178C0-C62A-4414-9AF6-B85F13282458}" destId="{427A2B8B-C288-4451-921A-1188EF16000B}" srcOrd="0" destOrd="0" presId="urn:microsoft.com/office/officeart/2018/5/layout/IconCircleLabelList"/>
    <dgm:cxn modelId="{26A85450-65BA-4655-866F-020DFBB7E9E1}" type="presParOf" srcId="{39A178C0-C62A-4414-9AF6-B85F13282458}" destId="{A73F9B48-E212-45BC-9474-23F458E979AC}" srcOrd="1" destOrd="0" presId="urn:microsoft.com/office/officeart/2018/5/layout/IconCircleLabelList"/>
    <dgm:cxn modelId="{9443BD55-83C7-49CB-8BD3-CA815096ACE1}" type="presParOf" srcId="{39A178C0-C62A-4414-9AF6-B85F13282458}" destId="{2006D6D5-2058-41AF-A61D-F3D3D33B3373}" srcOrd="2" destOrd="0" presId="urn:microsoft.com/office/officeart/2018/5/layout/IconCircleLabelList"/>
    <dgm:cxn modelId="{46FD22BD-46BE-49D3-859E-AE408ECC4511}" type="presParOf" srcId="{39A178C0-C62A-4414-9AF6-B85F13282458}" destId="{3D940ED2-6F95-4AAA-9F56-65BA7F5B1339}" srcOrd="3" destOrd="0" presId="urn:microsoft.com/office/officeart/2018/5/layout/IconCircleLabelList"/>
    <dgm:cxn modelId="{589971B2-7620-42D9-8635-09A75F4EFD38}" type="presParOf" srcId="{8035B591-5F09-4D0A-A7A1-1655D7458A6E}" destId="{F482D65C-7917-4168-AF5F-4FFDEDA8EAC4}" srcOrd="9" destOrd="0" presId="urn:microsoft.com/office/officeart/2018/5/layout/IconCircleLabelList"/>
    <dgm:cxn modelId="{1A77C784-F93F-4395-9D94-E2B8B2992D7D}" type="presParOf" srcId="{8035B591-5F09-4D0A-A7A1-1655D7458A6E}" destId="{EC3C6D4B-9F91-4831-A67F-4D5405B88BDC}" srcOrd="10" destOrd="0" presId="urn:microsoft.com/office/officeart/2018/5/layout/IconCircleLabelList"/>
    <dgm:cxn modelId="{6D57D2D6-8B33-4E51-9EDD-50671D2E6CC2}" type="presParOf" srcId="{EC3C6D4B-9F91-4831-A67F-4D5405B88BDC}" destId="{929FB9BB-404C-4459-9E66-5AB8950FE9B7}" srcOrd="0" destOrd="0" presId="urn:microsoft.com/office/officeart/2018/5/layout/IconCircleLabelList"/>
    <dgm:cxn modelId="{9CF6B61F-4204-41D0-A19F-24F8E2A84898}" type="presParOf" srcId="{EC3C6D4B-9F91-4831-A67F-4D5405B88BDC}" destId="{FEF9074B-8F31-4044-9B4C-EC8ED03FACD3}" srcOrd="1" destOrd="0" presId="urn:microsoft.com/office/officeart/2018/5/layout/IconCircleLabelList"/>
    <dgm:cxn modelId="{A6E117EF-4BFF-4EE0-B973-6B76C934B964}" type="presParOf" srcId="{EC3C6D4B-9F91-4831-A67F-4D5405B88BDC}" destId="{FB5FB417-053C-414C-BDE0-9E6AFE634071}" srcOrd="2" destOrd="0" presId="urn:microsoft.com/office/officeart/2018/5/layout/IconCircleLabelList"/>
    <dgm:cxn modelId="{28CD9682-04FD-4DD3-B002-2C9A0ABB5BEB}" type="presParOf" srcId="{EC3C6D4B-9F91-4831-A67F-4D5405B88BDC}" destId="{ECE486EA-3D0A-42A9-B6FD-7BE9676C862F}" srcOrd="3" destOrd="0" presId="urn:microsoft.com/office/officeart/2018/5/layout/IconCircleLabelList"/>
    <dgm:cxn modelId="{07E0F672-27F0-4075-AA4B-627AA0BD5B49}" type="presParOf" srcId="{8035B591-5F09-4D0A-A7A1-1655D7458A6E}" destId="{7E1E8B27-A9C4-4F4A-9B75-5798C47240C6}" srcOrd="11" destOrd="0" presId="urn:microsoft.com/office/officeart/2018/5/layout/IconCircleLabelList"/>
    <dgm:cxn modelId="{D11B0941-4C65-4862-82B2-1E38D5DC86EE}" type="presParOf" srcId="{8035B591-5F09-4D0A-A7A1-1655D7458A6E}" destId="{3D04E361-60A1-4D49-B9FB-D4E0C5317CDC}" srcOrd="12" destOrd="0" presId="urn:microsoft.com/office/officeart/2018/5/layout/IconCircleLabelList"/>
    <dgm:cxn modelId="{46D7BA9E-D4A9-4F57-A0A8-24A376A5A085}" type="presParOf" srcId="{3D04E361-60A1-4D49-B9FB-D4E0C5317CDC}" destId="{A2F3A97E-C369-4F3F-979C-1A738C248A6F}" srcOrd="0" destOrd="0" presId="urn:microsoft.com/office/officeart/2018/5/layout/IconCircleLabelList"/>
    <dgm:cxn modelId="{6B61C649-0CE0-4D51-B630-DFD44490D4D9}" type="presParOf" srcId="{3D04E361-60A1-4D49-B9FB-D4E0C5317CDC}" destId="{0660B2F1-4101-4FEE-9812-4CCC38851B44}" srcOrd="1" destOrd="0" presId="urn:microsoft.com/office/officeart/2018/5/layout/IconCircleLabelList"/>
    <dgm:cxn modelId="{5F63C66A-395D-4729-A300-3515905E2A9C}" type="presParOf" srcId="{3D04E361-60A1-4D49-B9FB-D4E0C5317CDC}" destId="{C87ADFCE-E9AE-4338-8D6E-9FCA3A259A43}" srcOrd="2" destOrd="0" presId="urn:microsoft.com/office/officeart/2018/5/layout/IconCircleLabelList"/>
    <dgm:cxn modelId="{BF4820C6-E011-43BD-8F25-253B6FFE27B2}" type="presParOf" srcId="{3D04E361-60A1-4D49-B9FB-D4E0C5317CDC}" destId="{7498B274-B99B-49E8-A838-C6F2F8D54F7C}" srcOrd="3" destOrd="0" presId="urn:microsoft.com/office/officeart/2018/5/layout/IconCircleLabelList"/>
    <dgm:cxn modelId="{90BC4CF5-980A-154F-99BC-F79317DAFBC0}" type="presParOf" srcId="{8035B591-5F09-4D0A-A7A1-1655D7458A6E}" destId="{25B8AE1B-8D07-A349-B210-50316914862F}" srcOrd="13" destOrd="0" presId="urn:microsoft.com/office/officeart/2018/5/layout/IconCircleLabelList"/>
    <dgm:cxn modelId="{7BBEB1A4-A495-DD44-A66F-D1C7ABD31F70}" type="presParOf" srcId="{8035B591-5F09-4D0A-A7A1-1655D7458A6E}" destId="{AC335473-ABCF-CC4E-8473-6D9D09F87036}" srcOrd="14" destOrd="0" presId="urn:microsoft.com/office/officeart/2018/5/layout/IconCircleLabelList"/>
    <dgm:cxn modelId="{A0E9EB5E-AFD6-384F-9A49-EC6E4CD3239D}" type="presParOf" srcId="{AC335473-ABCF-CC4E-8473-6D9D09F87036}" destId="{BFFD4C78-8F84-0845-A6B9-5D05A7C853EE}" srcOrd="0" destOrd="0" presId="urn:microsoft.com/office/officeart/2018/5/layout/IconCircleLabelList"/>
    <dgm:cxn modelId="{836A34E5-02DF-2C43-80E6-981CA310E138}" type="presParOf" srcId="{AC335473-ABCF-CC4E-8473-6D9D09F87036}" destId="{4CFDF9A5-6E79-7C42-98EE-FD42BCE7B783}" srcOrd="1" destOrd="0" presId="urn:microsoft.com/office/officeart/2018/5/layout/IconCircleLabelList"/>
    <dgm:cxn modelId="{C82BC022-F48A-BD47-9D18-D5A09F0B7AB2}" type="presParOf" srcId="{AC335473-ABCF-CC4E-8473-6D9D09F87036}" destId="{D7FF2B02-EA9F-564C-B4A7-BF7069898107}" srcOrd="2" destOrd="0" presId="urn:microsoft.com/office/officeart/2018/5/layout/IconCircleLabelList"/>
    <dgm:cxn modelId="{0D4D1A67-77D0-AC4F-BBC4-296662B2890B}" type="presParOf" srcId="{AC335473-ABCF-CC4E-8473-6D9D09F87036}" destId="{C9B29DCE-88CC-4C42-B15A-9B4B17C617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E03DB-A79D-46DE-AA9C-EB810D7DB3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71AA40F-A2A4-47D5-8B1D-F48676F45BA9}">
      <dgm:prSet/>
      <dgm:spPr/>
      <dgm:t>
        <a:bodyPr/>
        <a:lstStyle/>
        <a:p>
          <a:pPr>
            <a:defRPr cap="all"/>
          </a:pPr>
          <a:r>
            <a:rPr lang="en-US"/>
            <a:t>Jupyter-notebook</a:t>
          </a:r>
        </a:p>
      </dgm:t>
    </dgm:pt>
    <dgm:pt modelId="{CAB2DD0A-282E-4ACE-B149-A34AAD6F4982}" type="parTrans" cxnId="{0E7DDCA0-AC0E-465D-A4D1-3A101F7D4D82}">
      <dgm:prSet/>
      <dgm:spPr/>
      <dgm:t>
        <a:bodyPr/>
        <a:lstStyle/>
        <a:p>
          <a:endParaRPr lang="en-US"/>
        </a:p>
      </dgm:t>
    </dgm:pt>
    <dgm:pt modelId="{7A85E59B-279C-4BA8-8515-5BDB92647C4C}" type="sibTrans" cxnId="{0E7DDCA0-AC0E-465D-A4D1-3A101F7D4D82}">
      <dgm:prSet/>
      <dgm:spPr/>
      <dgm:t>
        <a:bodyPr/>
        <a:lstStyle/>
        <a:p>
          <a:endParaRPr lang="en-US"/>
        </a:p>
      </dgm:t>
    </dgm:pt>
    <dgm:pt modelId="{2E0F23C2-A0A0-46E9-A05F-041DE47B4233}">
      <dgm:prSet/>
      <dgm:spPr/>
      <dgm:t>
        <a:bodyPr/>
        <a:lstStyle/>
        <a:p>
          <a:pPr>
            <a:defRPr cap="all"/>
          </a:pPr>
          <a:r>
            <a:rPr lang="en-US"/>
            <a:t>Pycharm</a:t>
          </a:r>
        </a:p>
      </dgm:t>
    </dgm:pt>
    <dgm:pt modelId="{4D3D9113-5833-4862-B4FB-54B3CDC4FA58}" type="parTrans" cxnId="{DD2DAA09-4A6B-48DC-A3EA-53C234FE9D79}">
      <dgm:prSet/>
      <dgm:spPr/>
      <dgm:t>
        <a:bodyPr/>
        <a:lstStyle/>
        <a:p>
          <a:endParaRPr lang="en-US"/>
        </a:p>
      </dgm:t>
    </dgm:pt>
    <dgm:pt modelId="{2D876044-7DCF-4BFF-A0E9-D8DBE5588333}" type="sibTrans" cxnId="{DD2DAA09-4A6B-48DC-A3EA-53C234FE9D79}">
      <dgm:prSet/>
      <dgm:spPr/>
      <dgm:t>
        <a:bodyPr/>
        <a:lstStyle/>
        <a:p>
          <a:endParaRPr lang="en-US"/>
        </a:p>
      </dgm:t>
    </dgm:pt>
    <dgm:pt modelId="{DA9AD234-FC32-4829-9C93-AFE5A96D6199}" type="pres">
      <dgm:prSet presAssocID="{B67E03DB-A79D-46DE-AA9C-EB810D7DB38A}" presName="root" presStyleCnt="0">
        <dgm:presLayoutVars>
          <dgm:dir/>
          <dgm:resizeHandles val="exact"/>
        </dgm:presLayoutVars>
      </dgm:prSet>
      <dgm:spPr/>
    </dgm:pt>
    <dgm:pt modelId="{A3DAC02A-C3BA-4F69-8E39-99F6427DFED9}" type="pres">
      <dgm:prSet presAssocID="{771AA40F-A2A4-47D5-8B1D-F48676F45BA9}" presName="compNode" presStyleCnt="0"/>
      <dgm:spPr/>
    </dgm:pt>
    <dgm:pt modelId="{F62086C4-5A4F-4DB7-A7C7-FA2A5FFAA785}" type="pres">
      <dgm:prSet presAssocID="{771AA40F-A2A4-47D5-8B1D-F48676F45BA9}" presName="iconBgRect" presStyleLbl="bgShp" presStyleIdx="0" presStyleCnt="2"/>
      <dgm:spPr/>
    </dgm:pt>
    <dgm:pt modelId="{007DEBED-2AAD-44FB-9863-7BA427E4F95A}" type="pres">
      <dgm:prSet presAssocID="{771AA40F-A2A4-47D5-8B1D-F48676F45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3433502F-870E-4362-820A-DD30C7F006D6}" type="pres">
      <dgm:prSet presAssocID="{771AA40F-A2A4-47D5-8B1D-F48676F45BA9}" presName="spaceRect" presStyleCnt="0"/>
      <dgm:spPr/>
    </dgm:pt>
    <dgm:pt modelId="{FF69E86C-D85E-4BD3-82A5-F06DDA15C598}" type="pres">
      <dgm:prSet presAssocID="{771AA40F-A2A4-47D5-8B1D-F48676F45BA9}" presName="textRect" presStyleLbl="revTx" presStyleIdx="0" presStyleCnt="2">
        <dgm:presLayoutVars>
          <dgm:chMax val="1"/>
          <dgm:chPref val="1"/>
        </dgm:presLayoutVars>
      </dgm:prSet>
      <dgm:spPr/>
    </dgm:pt>
    <dgm:pt modelId="{643EDA69-752A-4DE6-B9C1-E9F0B4478548}" type="pres">
      <dgm:prSet presAssocID="{7A85E59B-279C-4BA8-8515-5BDB92647C4C}" presName="sibTrans" presStyleCnt="0"/>
      <dgm:spPr/>
    </dgm:pt>
    <dgm:pt modelId="{D4054267-3C29-40B6-9EBF-AAD0AAE21CB5}" type="pres">
      <dgm:prSet presAssocID="{2E0F23C2-A0A0-46E9-A05F-041DE47B4233}" presName="compNode" presStyleCnt="0"/>
      <dgm:spPr/>
    </dgm:pt>
    <dgm:pt modelId="{50619936-2D1A-4274-B46A-50962DE5B12E}" type="pres">
      <dgm:prSet presAssocID="{2E0F23C2-A0A0-46E9-A05F-041DE47B4233}" presName="iconBgRect" presStyleLbl="bgShp" presStyleIdx="1" presStyleCnt="2"/>
      <dgm:spPr/>
    </dgm:pt>
    <dgm:pt modelId="{6550E93B-4CB1-4008-8A15-B81F52983141}" type="pres">
      <dgm:prSet presAssocID="{2E0F23C2-A0A0-46E9-A05F-041DE47B4233}" presName="iconRect" presStyleLbl="node1" presStyleIdx="1" presStyleCnt="2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306B8AE8-7DF7-4232-8131-F22D4DB564B4}" type="pres">
      <dgm:prSet presAssocID="{2E0F23C2-A0A0-46E9-A05F-041DE47B4233}" presName="spaceRect" presStyleCnt="0"/>
      <dgm:spPr/>
    </dgm:pt>
    <dgm:pt modelId="{3E0DA87C-EC53-40F3-82E6-7DA7400EC26C}" type="pres">
      <dgm:prSet presAssocID="{2E0F23C2-A0A0-46E9-A05F-041DE47B42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2DAA09-4A6B-48DC-A3EA-53C234FE9D79}" srcId="{B67E03DB-A79D-46DE-AA9C-EB810D7DB38A}" destId="{2E0F23C2-A0A0-46E9-A05F-041DE47B4233}" srcOrd="1" destOrd="0" parTransId="{4D3D9113-5833-4862-B4FB-54B3CDC4FA58}" sibTransId="{2D876044-7DCF-4BFF-A0E9-D8DBE5588333}"/>
    <dgm:cxn modelId="{D95CDA4B-1E1E-4100-B045-4F876AB0EF8E}" type="presOf" srcId="{771AA40F-A2A4-47D5-8B1D-F48676F45BA9}" destId="{FF69E86C-D85E-4BD3-82A5-F06DDA15C598}" srcOrd="0" destOrd="0" presId="urn:microsoft.com/office/officeart/2018/5/layout/IconCircleLabelList"/>
    <dgm:cxn modelId="{21EA3261-E258-438F-A73C-9FE4A31E18C9}" type="presOf" srcId="{B67E03DB-A79D-46DE-AA9C-EB810D7DB38A}" destId="{DA9AD234-FC32-4829-9C93-AFE5A96D6199}" srcOrd="0" destOrd="0" presId="urn:microsoft.com/office/officeart/2018/5/layout/IconCircleLabelList"/>
    <dgm:cxn modelId="{0E7DDCA0-AC0E-465D-A4D1-3A101F7D4D82}" srcId="{B67E03DB-A79D-46DE-AA9C-EB810D7DB38A}" destId="{771AA40F-A2A4-47D5-8B1D-F48676F45BA9}" srcOrd="0" destOrd="0" parTransId="{CAB2DD0A-282E-4ACE-B149-A34AAD6F4982}" sibTransId="{7A85E59B-279C-4BA8-8515-5BDB92647C4C}"/>
    <dgm:cxn modelId="{1782DCA7-2ED7-4B8B-BC4D-642E36F020D6}" type="presOf" srcId="{2E0F23C2-A0A0-46E9-A05F-041DE47B4233}" destId="{3E0DA87C-EC53-40F3-82E6-7DA7400EC26C}" srcOrd="0" destOrd="0" presId="urn:microsoft.com/office/officeart/2018/5/layout/IconCircleLabelList"/>
    <dgm:cxn modelId="{D6F406D4-2836-46E9-9C7C-9F1F595E7339}" type="presParOf" srcId="{DA9AD234-FC32-4829-9C93-AFE5A96D6199}" destId="{A3DAC02A-C3BA-4F69-8E39-99F6427DFED9}" srcOrd="0" destOrd="0" presId="urn:microsoft.com/office/officeart/2018/5/layout/IconCircleLabelList"/>
    <dgm:cxn modelId="{8F8B36DF-4A66-46A1-8FE2-BAF07043E26A}" type="presParOf" srcId="{A3DAC02A-C3BA-4F69-8E39-99F6427DFED9}" destId="{F62086C4-5A4F-4DB7-A7C7-FA2A5FFAA785}" srcOrd="0" destOrd="0" presId="urn:microsoft.com/office/officeart/2018/5/layout/IconCircleLabelList"/>
    <dgm:cxn modelId="{4F772E54-4D3D-4F76-98F2-E87FBE0BAD65}" type="presParOf" srcId="{A3DAC02A-C3BA-4F69-8E39-99F6427DFED9}" destId="{007DEBED-2AAD-44FB-9863-7BA427E4F95A}" srcOrd="1" destOrd="0" presId="urn:microsoft.com/office/officeart/2018/5/layout/IconCircleLabelList"/>
    <dgm:cxn modelId="{52EEE832-1268-4EE0-AD3D-F36FB7B53EC9}" type="presParOf" srcId="{A3DAC02A-C3BA-4F69-8E39-99F6427DFED9}" destId="{3433502F-870E-4362-820A-DD30C7F006D6}" srcOrd="2" destOrd="0" presId="urn:microsoft.com/office/officeart/2018/5/layout/IconCircleLabelList"/>
    <dgm:cxn modelId="{70955A10-5770-42F4-A66D-A920FC90CCD5}" type="presParOf" srcId="{A3DAC02A-C3BA-4F69-8E39-99F6427DFED9}" destId="{FF69E86C-D85E-4BD3-82A5-F06DDA15C598}" srcOrd="3" destOrd="0" presId="urn:microsoft.com/office/officeart/2018/5/layout/IconCircleLabelList"/>
    <dgm:cxn modelId="{1011DC45-13C1-46A1-BA4B-5FB03C54E131}" type="presParOf" srcId="{DA9AD234-FC32-4829-9C93-AFE5A96D6199}" destId="{643EDA69-752A-4DE6-B9C1-E9F0B4478548}" srcOrd="1" destOrd="0" presId="urn:microsoft.com/office/officeart/2018/5/layout/IconCircleLabelList"/>
    <dgm:cxn modelId="{FD96B468-E338-405A-BE70-BF125C4DBA0C}" type="presParOf" srcId="{DA9AD234-FC32-4829-9C93-AFE5A96D6199}" destId="{D4054267-3C29-40B6-9EBF-AAD0AAE21CB5}" srcOrd="2" destOrd="0" presId="urn:microsoft.com/office/officeart/2018/5/layout/IconCircleLabelList"/>
    <dgm:cxn modelId="{E0F9DCED-65E7-488D-ACB6-0037DE0EE291}" type="presParOf" srcId="{D4054267-3C29-40B6-9EBF-AAD0AAE21CB5}" destId="{50619936-2D1A-4274-B46A-50962DE5B12E}" srcOrd="0" destOrd="0" presId="urn:microsoft.com/office/officeart/2018/5/layout/IconCircleLabelList"/>
    <dgm:cxn modelId="{5C8BAE2E-4A41-44F5-AE36-A33D10F30BF9}" type="presParOf" srcId="{D4054267-3C29-40B6-9EBF-AAD0AAE21CB5}" destId="{6550E93B-4CB1-4008-8A15-B81F52983141}" srcOrd="1" destOrd="0" presId="urn:microsoft.com/office/officeart/2018/5/layout/IconCircleLabelList"/>
    <dgm:cxn modelId="{B0356C68-4E70-43EA-916D-36C8E95F6AF9}" type="presParOf" srcId="{D4054267-3C29-40B6-9EBF-AAD0AAE21CB5}" destId="{306B8AE8-7DF7-4232-8131-F22D4DB564B4}" srcOrd="2" destOrd="0" presId="urn:microsoft.com/office/officeart/2018/5/layout/IconCircleLabelList"/>
    <dgm:cxn modelId="{5350E454-5792-4CC7-8C12-FC1BB23715A2}" type="presParOf" srcId="{D4054267-3C29-40B6-9EBF-AAD0AAE21CB5}" destId="{3E0DA87C-EC53-40F3-82E6-7DA7400EC2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88171-E033-4CEA-B08E-BE352CF0FC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2C6027-C4F5-49E9-B9A6-40C0FBE40AEA}">
      <dgm:prSet/>
      <dgm:spPr/>
      <dgm:t>
        <a:bodyPr/>
        <a:lstStyle/>
        <a:p>
          <a:r>
            <a:rPr lang="ru-RU"/>
            <a:t>Определяем данные (матрица признаков + вектор целевой переменной</a:t>
          </a:r>
          <a:r>
            <a:rPr lang="en-US"/>
            <a:t>*</a:t>
          </a:r>
          <a:r>
            <a:rPr lang="ru-RU"/>
            <a:t>)</a:t>
          </a:r>
          <a:endParaRPr lang="en-US"/>
        </a:p>
      </dgm:t>
    </dgm:pt>
    <dgm:pt modelId="{2C9E87F7-E2F8-4956-AF90-303B06E7DD31}" type="parTrans" cxnId="{BD5F3D70-4EBE-435C-BF27-42946C6AE814}">
      <dgm:prSet/>
      <dgm:spPr/>
      <dgm:t>
        <a:bodyPr/>
        <a:lstStyle/>
        <a:p>
          <a:endParaRPr lang="en-US"/>
        </a:p>
      </dgm:t>
    </dgm:pt>
    <dgm:pt modelId="{262B265F-AB25-4C58-A944-FCEBDFBF3F87}" type="sibTrans" cxnId="{BD5F3D70-4EBE-435C-BF27-42946C6AE814}">
      <dgm:prSet/>
      <dgm:spPr/>
      <dgm:t>
        <a:bodyPr/>
        <a:lstStyle/>
        <a:p>
          <a:endParaRPr lang="en-US"/>
        </a:p>
      </dgm:t>
    </dgm:pt>
    <dgm:pt modelId="{48C8DDEE-158E-4A17-8214-0AA0507304B8}">
      <dgm:prSet/>
      <dgm:spPr/>
      <dgm:t>
        <a:bodyPr/>
        <a:lstStyle/>
        <a:p>
          <a:pPr algn="ctr"/>
          <a:r>
            <a:rPr lang="ru-RU"/>
            <a:t>Определяем метрику качества </a:t>
          </a:r>
          <a:r>
            <a:rPr lang="ru-RU" dirty="0"/>
            <a:t>модели</a:t>
          </a:r>
          <a:endParaRPr lang="en-US" dirty="0"/>
        </a:p>
      </dgm:t>
    </dgm:pt>
    <dgm:pt modelId="{378764C9-EC0C-4755-B924-0CB6DF4454AD}" type="parTrans" cxnId="{797BEF9F-EC8B-4EEE-A743-64288A7879C3}">
      <dgm:prSet/>
      <dgm:spPr/>
      <dgm:t>
        <a:bodyPr/>
        <a:lstStyle/>
        <a:p>
          <a:endParaRPr lang="en-US"/>
        </a:p>
      </dgm:t>
    </dgm:pt>
    <dgm:pt modelId="{69D46809-0888-4325-9F1E-B49648FEDBA6}" type="sibTrans" cxnId="{797BEF9F-EC8B-4EEE-A743-64288A7879C3}">
      <dgm:prSet/>
      <dgm:spPr/>
      <dgm:t>
        <a:bodyPr/>
        <a:lstStyle/>
        <a:p>
          <a:endParaRPr lang="en-US"/>
        </a:p>
      </dgm:t>
    </dgm:pt>
    <dgm:pt modelId="{E0BFF9D9-945A-4C76-82BE-5AC73E04F7DD}">
      <dgm:prSet/>
      <dgm:spPr/>
      <dgm:t>
        <a:bodyPr/>
        <a:lstStyle/>
        <a:p>
          <a:r>
            <a:rPr lang="ru-RU" dirty="0"/>
            <a:t>Определяем алгоритм, ставящий в соответствие вектору признаков значение целевой переменной</a:t>
          </a:r>
          <a:endParaRPr lang="en-US" dirty="0"/>
        </a:p>
      </dgm:t>
    </dgm:pt>
    <dgm:pt modelId="{E6770E3F-41A4-443B-B102-C093CBCD36C4}" type="parTrans" cxnId="{4B989E90-2603-45D0-8F3F-0B8CC9783901}">
      <dgm:prSet/>
      <dgm:spPr/>
      <dgm:t>
        <a:bodyPr/>
        <a:lstStyle/>
        <a:p>
          <a:endParaRPr lang="en-US"/>
        </a:p>
      </dgm:t>
    </dgm:pt>
    <dgm:pt modelId="{F5563E57-6BB6-42B8-B26C-F6CEE21B163D}" type="sibTrans" cxnId="{4B989E90-2603-45D0-8F3F-0B8CC9783901}">
      <dgm:prSet/>
      <dgm:spPr/>
      <dgm:t>
        <a:bodyPr/>
        <a:lstStyle/>
        <a:p>
          <a:endParaRPr lang="en-US"/>
        </a:p>
      </dgm:t>
    </dgm:pt>
    <dgm:pt modelId="{066104E5-D866-4D4B-AF5D-7B9234218910}" type="pres">
      <dgm:prSet presAssocID="{2CC88171-E033-4CEA-B08E-BE352CF0FC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815E11-F30A-BD4A-8DE1-68179555F5E1}" type="pres">
      <dgm:prSet presAssocID="{FD2C6027-C4F5-49E9-B9A6-40C0FBE40AEA}" presName="hierRoot1" presStyleCnt="0"/>
      <dgm:spPr/>
    </dgm:pt>
    <dgm:pt modelId="{97E891F1-7AD0-9648-A1AC-6D9312312927}" type="pres">
      <dgm:prSet presAssocID="{FD2C6027-C4F5-49E9-B9A6-40C0FBE40AEA}" presName="composite" presStyleCnt="0"/>
      <dgm:spPr/>
    </dgm:pt>
    <dgm:pt modelId="{B3511E5C-26C0-1746-A66D-09A9FA3A3FDF}" type="pres">
      <dgm:prSet presAssocID="{FD2C6027-C4F5-49E9-B9A6-40C0FBE40AEA}" presName="background" presStyleLbl="node0" presStyleIdx="0" presStyleCnt="3"/>
      <dgm:spPr/>
    </dgm:pt>
    <dgm:pt modelId="{D9C795B5-20DF-B948-9CFB-538AA50D45D2}" type="pres">
      <dgm:prSet presAssocID="{FD2C6027-C4F5-49E9-B9A6-40C0FBE40AEA}" presName="text" presStyleLbl="fgAcc0" presStyleIdx="0" presStyleCnt="3">
        <dgm:presLayoutVars>
          <dgm:chPref val="3"/>
        </dgm:presLayoutVars>
      </dgm:prSet>
      <dgm:spPr/>
    </dgm:pt>
    <dgm:pt modelId="{3B90C33C-D73A-0F41-A433-75DDBC26E2BC}" type="pres">
      <dgm:prSet presAssocID="{FD2C6027-C4F5-49E9-B9A6-40C0FBE40AEA}" presName="hierChild2" presStyleCnt="0"/>
      <dgm:spPr/>
    </dgm:pt>
    <dgm:pt modelId="{15EAC943-94A7-F641-8C3E-81482E67B874}" type="pres">
      <dgm:prSet presAssocID="{48C8DDEE-158E-4A17-8214-0AA0507304B8}" presName="hierRoot1" presStyleCnt="0"/>
      <dgm:spPr/>
    </dgm:pt>
    <dgm:pt modelId="{2B6E614F-7E4A-2B4F-9018-5C867F6BAC88}" type="pres">
      <dgm:prSet presAssocID="{48C8DDEE-158E-4A17-8214-0AA0507304B8}" presName="composite" presStyleCnt="0"/>
      <dgm:spPr/>
    </dgm:pt>
    <dgm:pt modelId="{104EB37E-FF79-7D44-BCE2-1B1195107F53}" type="pres">
      <dgm:prSet presAssocID="{48C8DDEE-158E-4A17-8214-0AA0507304B8}" presName="background" presStyleLbl="node0" presStyleIdx="1" presStyleCnt="3"/>
      <dgm:spPr/>
    </dgm:pt>
    <dgm:pt modelId="{B3E9765E-1C08-CA47-A9A7-63C886DAD26B}" type="pres">
      <dgm:prSet presAssocID="{48C8DDEE-158E-4A17-8214-0AA0507304B8}" presName="text" presStyleLbl="fgAcc0" presStyleIdx="1" presStyleCnt="3">
        <dgm:presLayoutVars>
          <dgm:chPref val="3"/>
        </dgm:presLayoutVars>
      </dgm:prSet>
      <dgm:spPr/>
    </dgm:pt>
    <dgm:pt modelId="{DF72BDB6-6881-464B-942A-5E1CAA57EE7D}" type="pres">
      <dgm:prSet presAssocID="{48C8DDEE-158E-4A17-8214-0AA0507304B8}" presName="hierChild2" presStyleCnt="0"/>
      <dgm:spPr/>
    </dgm:pt>
    <dgm:pt modelId="{EAE3840F-0834-A84B-96FF-2E7986F5057B}" type="pres">
      <dgm:prSet presAssocID="{E0BFF9D9-945A-4C76-82BE-5AC73E04F7DD}" presName="hierRoot1" presStyleCnt="0"/>
      <dgm:spPr/>
    </dgm:pt>
    <dgm:pt modelId="{D9279681-382B-634D-9DEB-0111F0EB1B58}" type="pres">
      <dgm:prSet presAssocID="{E0BFF9D9-945A-4C76-82BE-5AC73E04F7DD}" presName="composite" presStyleCnt="0"/>
      <dgm:spPr/>
    </dgm:pt>
    <dgm:pt modelId="{5BB5A0A2-651D-904C-BCA2-1937F576F5D9}" type="pres">
      <dgm:prSet presAssocID="{E0BFF9D9-945A-4C76-82BE-5AC73E04F7DD}" presName="background" presStyleLbl="node0" presStyleIdx="2" presStyleCnt="3"/>
      <dgm:spPr/>
    </dgm:pt>
    <dgm:pt modelId="{3D26E1D8-8B16-6A4E-A7E8-CC2D5B467C5F}" type="pres">
      <dgm:prSet presAssocID="{E0BFF9D9-945A-4C76-82BE-5AC73E04F7DD}" presName="text" presStyleLbl="fgAcc0" presStyleIdx="2" presStyleCnt="3">
        <dgm:presLayoutVars>
          <dgm:chPref val="3"/>
        </dgm:presLayoutVars>
      </dgm:prSet>
      <dgm:spPr/>
    </dgm:pt>
    <dgm:pt modelId="{8C1985AE-CB7F-D74E-80AF-D0C8EC2E3841}" type="pres">
      <dgm:prSet presAssocID="{E0BFF9D9-945A-4C76-82BE-5AC73E04F7DD}" presName="hierChild2" presStyleCnt="0"/>
      <dgm:spPr/>
    </dgm:pt>
  </dgm:ptLst>
  <dgm:cxnLst>
    <dgm:cxn modelId="{0BADA91A-61C8-4D47-BFED-4C77E6A68626}" type="presOf" srcId="{E0BFF9D9-945A-4C76-82BE-5AC73E04F7DD}" destId="{3D26E1D8-8B16-6A4E-A7E8-CC2D5B467C5F}" srcOrd="0" destOrd="0" presId="urn:microsoft.com/office/officeart/2005/8/layout/hierarchy1"/>
    <dgm:cxn modelId="{686C6C6B-FA54-2847-AF48-0208AA4C2A72}" type="presOf" srcId="{FD2C6027-C4F5-49E9-B9A6-40C0FBE40AEA}" destId="{D9C795B5-20DF-B948-9CFB-538AA50D45D2}" srcOrd="0" destOrd="0" presId="urn:microsoft.com/office/officeart/2005/8/layout/hierarchy1"/>
    <dgm:cxn modelId="{BD5F3D70-4EBE-435C-BF27-42946C6AE814}" srcId="{2CC88171-E033-4CEA-B08E-BE352CF0FCAA}" destId="{FD2C6027-C4F5-49E9-B9A6-40C0FBE40AEA}" srcOrd="0" destOrd="0" parTransId="{2C9E87F7-E2F8-4956-AF90-303B06E7DD31}" sibTransId="{262B265F-AB25-4C58-A944-FCEBDFBF3F87}"/>
    <dgm:cxn modelId="{635FFB76-7F27-1744-B321-2DEAB9245BAD}" type="presOf" srcId="{2CC88171-E033-4CEA-B08E-BE352CF0FCAA}" destId="{066104E5-D866-4D4B-AF5D-7B9234218910}" srcOrd="0" destOrd="0" presId="urn:microsoft.com/office/officeart/2005/8/layout/hierarchy1"/>
    <dgm:cxn modelId="{4B989E90-2603-45D0-8F3F-0B8CC9783901}" srcId="{2CC88171-E033-4CEA-B08E-BE352CF0FCAA}" destId="{E0BFF9D9-945A-4C76-82BE-5AC73E04F7DD}" srcOrd="2" destOrd="0" parTransId="{E6770E3F-41A4-443B-B102-C093CBCD36C4}" sibTransId="{F5563E57-6BB6-42B8-B26C-F6CEE21B163D}"/>
    <dgm:cxn modelId="{797BEF9F-EC8B-4EEE-A743-64288A7879C3}" srcId="{2CC88171-E033-4CEA-B08E-BE352CF0FCAA}" destId="{48C8DDEE-158E-4A17-8214-0AA0507304B8}" srcOrd="1" destOrd="0" parTransId="{378764C9-EC0C-4755-B924-0CB6DF4454AD}" sibTransId="{69D46809-0888-4325-9F1E-B49648FEDBA6}"/>
    <dgm:cxn modelId="{954912A7-7FCB-1F4B-9A84-61259C436D98}" type="presOf" srcId="{48C8DDEE-158E-4A17-8214-0AA0507304B8}" destId="{B3E9765E-1C08-CA47-A9A7-63C886DAD26B}" srcOrd="0" destOrd="0" presId="urn:microsoft.com/office/officeart/2005/8/layout/hierarchy1"/>
    <dgm:cxn modelId="{B53C7C5D-14BD-4143-B6DD-23F3F1316196}" type="presParOf" srcId="{066104E5-D866-4D4B-AF5D-7B9234218910}" destId="{64815E11-F30A-BD4A-8DE1-68179555F5E1}" srcOrd="0" destOrd="0" presId="urn:microsoft.com/office/officeart/2005/8/layout/hierarchy1"/>
    <dgm:cxn modelId="{B854AE3E-820C-6942-B75C-680EAA7FC05C}" type="presParOf" srcId="{64815E11-F30A-BD4A-8DE1-68179555F5E1}" destId="{97E891F1-7AD0-9648-A1AC-6D9312312927}" srcOrd="0" destOrd="0" presId="urn:microsoft.com/office/officeart/2005/8/layout/hierarchy1"/>
    <dgm:cxn modelId="{F5F37561-A1D3-AE49-B5A1-423849448E47}" type="presParOf" srcId="{97E891F1-7AD0-9648-A1AC-6D9312312927}" destId="{B3511E5C-26C0-1746-A66D-09A9FA3A3FDF}" srcOrd="0" destOrd="0" presId="urn:microsoft.com/office/officeart/2005/8/layout/hierarchy1"/>
    <dgm:cxn modelId="{EE3E433C-9F0F-8A41-9CA4-B07DB0554DCB}" type="presParOf" srcId="{97E891F1-7AD0-9648-A1AC-6D9312312927}" destId="{D9C795B5-20DF-B948-9CFB-538AA50D45D2}" srcOrd="1" destOrd="0" presId="urn:microsoft.com/office/officeart/2005/8/layout/hierarchy1"/>
    <dgm:cxn modelId="{7BC9A739-AF2B-D641-B895-317C445C4031}" type="presParOf" srcId="{64815E11-F30A-BD4A-8DE1-68179555F5E1}" destId="{3B90C33C-D73A-0F41-A433-75DDBC26E2BC}" srcOrd="1" destOrd="0" presId="urn:microsoft.com/office/officeart/2005/8/layout/hierarchy1"/>
    <dgm:cxn modelId="{D7663FBB-2654-504D-AE88-21FE037A8649}" type="presParOf" srcId="{066104E5-D866-4D4B-AF5D-7B9234218910}" destId="{15EAC943-94A7-F641-8C3E-81482E67B874}" srcOrd="1" destOrd="0" presId="urn:microsoft.com/office/officeart/2005/8/layout/hierarchy1"/>
    <dgm:cxn modelId="{71CF80B1-F11D-B944-8C0E-EB23ECFFB952}" type="presParOf" srcId="{15EAC943-94A7-F641-8C3E-81482E67B874}" destId="{2B6E614F-7E4A-2B4F-9018-5C867F6BAC88}" srcOrd="0" destOrd="0" presId="urn:microsoft.com/office/officeart/2005/8/layout/hierarchy1"/>
    <dgm:cxn modelId="{0B2F9DDF-75F5-C541-AC01-E533A743748E}" type="presParOf" srcId="{2B6E614F-7E4A-2B4F-9018-5C867F6BAC88}" destId="{104EB37E-FF79-7D44-BCE2-1B1195107F53}" srcOrd="0" destOrd="0" presId="urn:microsoft.com/office/officeart/2005/8/layout/hierarchy1"/>
    <dgm:cxn modelId="{C7AA74DF-92E7-E047-B2C3-816874CF2371}" type="presParOf" srcId="{2B6E614F-7E4A-2B4F-9018-5C867F6BAC88}" destId="{B3E9765E-1C08-CA47-A9A7-63C886DAD26B}" srcOrd="1" destOrd="0" presId="urn:microsoft.com/office/officeart/2005/8/layout/hierarchy1"/>
    <dgm:cxn modelId="{7E116064-E978-7840-88FC-D9B95A4B0810}" type="presParOf" srcId="{15EAC943-94A7-F641-8C3E-81482E67B874}" destId="{DF72BDB6-6881-464B-942A-5E1CAA57EE7D}" srcOrd="1" destOrd="0" presId="urn:microsoft.com/office/officeart/2005/8/layout/hierarchy1"/>
    <dgm:cxn modelId="{57A5FAC6-BAB1-4D49-9970-4DAC74782208}" type="presParOf" srcId="{066104E5-D866-4D4B-AF5D-7B9234218910}" destId="{EAE3840F-0834-A84B-96FF-2E7986F5057B}" srcOrd="2" destOrd="0" presId="urn:microsoft.com/office/officeart/2005/8/layout/hierarchy1"/>
    <dgm:cxn modelId="{B2E2F16A-4E85-8F44-B59A-7B915D52C5A8}" type="presParOf" srcId="{EAE3840F-0834-A84B-96FF-2E7986F5057B}" destId="{D9279681-382B-634D-9DEB-0111F0EB1B58}" srcOrd="0" destOrd="0" presId="urn:microsoft.com/office/officeart/2005/8/layout/hierarchy1"/>
    <dgm:cxn modelId="{CE3408FA-AEDE-234F-A307-48F31E24DB65}" type="presParOf" srcId="{D9279681-382B-634D-9DEB-0111F0EB1B58}" destId="{5BB5A0A2-651D-904C-BCA2-1937F576F5D9}" srcOrd="0" destOrd="0" presId="urn:microsoft.com/office/officeart/2005/8/layout/hierarchy1"/>
    <dgm:cxn modelId="{E821CEB0-FF56-5949-B805-E264352F7EEC}" type="presParOf" srcId="{D9279681-382B-634D-9DEB-0111F0EB1B58}" destId="{3D26E1D8-8B16-6A4E-A7E8-CC2D5B467C5F}" srcOrd="1" destOrd="0" presId="urn:microsoft.com/office/officeart/2005/8/layout/hierarchy1"/>
    <dgm:cxn modelId="{D4BE2364-3BF4-0B47-8478-D17DB48589F0}" type="presParOf" srcId="{EAE3840F-0834-A84B-96FF-2E7986F5057B}" destId="{8C1985AE-CB7F-D74E-80AF-D0C8EC2E38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ACEA8B-77F8-4D38-9949-B049C5BC0F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01C874-411E-4BE0-8E14-FE4B703B539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Параметры модели (веса / предикаты)</a:t>
          </a:r>
          <a:endParaRPr lang="en-US"/>
        </a:p>
      </dgm:t>
    </dgm:pt>
    <dgm:pt modelId="{A6A3CC23-9650-4803-84F1-12418F9CC106}" type="parTrans" cxnId="{D304D7FB-63E1-41D6-BB41-D1EDA9E717CD}">
      <dgm:prSet/>
      <dgm:spPr/>
      <dgm:t>
        <a:bodyPr/>
        <a:lstStyle/>
        <a:p>
          <a:endParaRPr lang="en-US"/>
        </a:p>
      </dgm:t>
    </dgm:pt>
    <dgm:pt modelId="{7D958A5B-86EB-4CB8-B7C9-98BD5756B63F}" type="sibTrans" cxnId="{D304D7FB-63E1-41D6-BB41-D1EDA9E717CD}">
      <dgm:prSet/>
      <dgm:spPr/>
      <dgm:t>
        <a:bodyPr/>
        <a:lstStyle/>
        <a:p>
          <a:endParaRPr lang="en-US"/>
        </a:p>
      </dgm:t>
    </dgm:pt>
    <dgm:pt modelId="{A7CCC48D-D9FE-46AC-B79B-380CC9C1FE0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Формула получения предсказания</a:t>
          </a:r>
          <a:endParaRPr lang="en-US" dirty="0"/>
        </a:p>
      </dgm:t>
    </dgm:pt>
    <dgm:pt modelId="{DA0316ED-DD9A-4CF0-BA31-360F82A61A79}" type="parTrans" cxnId="{38A3AF65-95F9-4C18-ABD7-3E18A9BE4EA1}">
      <dgm:prSet/>
      <dgm:spPr/>
      <dgm:t>
        <a:bodyPr/>
        <a:lstStyle/>
        <a:p>
          <a:endParaRPr lang="en-US"/>
        </a:p>
      </dgm:t>
    </dgm:pt>
    <dgm:pt modelId="{3C3188A4-D60F-4A9A-8FF0-E4EF9FBCD8A6}" type="sibTrans" cxnId="{38A3AF65-95F9-4C18-ABD7-3E18A9BE4EA1}">
      <dgm:prSet/>
      <dgm:spPr/>
      <dgm:t>
        <a:bodyPr/>
        <a:lstStyle/>
        <a:p>
          <a:endParaRPr lang="en-US"/>
        </a:p>
      </dgm:t>
    </dgm:pt>
    <dgm:pt modelId="{625D8EAA-71C2-4065-B005-04DFB3D500E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Гиперпараметры</a:t>
          </a:r>
          <a:endParaRPr lang="en-US"/>
        </a:p>
      </dgm:t>
    </dgm:pt>
    <dgm:pt modelId="{0C7E84BF-139D-491D-A7BF-3DC5E224623E}" type="parTrans" cxnId="{52682F19-1D22-4489-BFBD-B55FE1C8B0D9}">
      <dgm:prSet/>
      <dgm:spPr/>
      <dgm:t>
        <a:bodyPr/>
        <a:lstStyle/>
        <a:p>
          <a:endParaRPr lang="en-US"/>
        </a:p>
      </dgm:t>
    </dgm:pt>
    <dgm:pt modelId="{D1F9666A-23CA-49F9-9DE0-B4F5EC8C7BF1}" type="sibTrans" cxnId="{52682F19-1D22-4489-BFBD-B55FE1C8B0D9}">
      <dgm:prSet/>
      <dgm:spPr/>
      <dgm:t>
        <a:bodyPr/>
        <a:lstStyle/>
        <a:p>
          <a:endParaRPr lang="en-US"/>
        </a:p>
      </dgm:t>
    </dgm:pt>
    <dgm:pt modelId="{FCE8B613-27BC-4E2A-9709-35081FE306F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Алгоритм оптимизации</a:t>
          </a:r>
          <a:endParaRPr lang="en-US" dirty="0"/>
        </a:p>
      </dgm:t>
    </dgm:pt>
    <dgm:pt modelId="{D076A497-80A7-48E6-B8F3-3294E1C90EEE}" type="parTrans" cxnId="{DDF9E70A-7D53-43FC-ACBE-E8B58C04866E}">
      <dgm:prSet/>
      <dgm:spPr/>
      <dgm:t>
        <a:bodyPr/>
        <a:lstStyle/>
        <a:p>
          <a:endParaRPr lang="en-US"/>
        </a:p>
      </dgm:t>
    </dgm:pt>
    <dgm:pt modelId="{AEE8D9D9-6D7B-4764-9A52-3EDA5FF39AE0}" type="sibTrans" cxnId="{DDF9E70A-7D53-43FC-ACBE-E8B58C04866E}">
      <dgm:prSet/>
      <dgm:spPr/>
      <dgm:t>
        <a:bodyPr/>
        <a:lstStyle/>
        <a:p>
          <a:endParaRPr lang="en-US"/>
        </a:p>
      </dgm:t>
    </dgm:pt>
    <dgm:pt modelId="{7F4F52C7-6E47-2349-BDF9-2B8622EB77D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Функция потерь</a:t>
          </a:r>
        </a:p>
      </dgm:t>
    </dgm:pt>
    <dgm:pt modelId="{52608242-EFA4-1043-9CD5-0E49A1BB1034}" type="parTrans" cxnId="{05ABE3EE-C5F4-FB46-891E-4C633982CEF8}">
      <dgm:prSet/>
      <dgm:spPr/>
    </dgm:pt>
    <dgm:pt modelId="{D5268703-7E8C-2849-A5F8-EF7470E5188A}" type="sibTrans" cxnId="{05ABE3EE-C5F4-FB46-891E-4C633982CEF8}">
      <dgm:prSet/>
      <dgm:spPr/>
    </dgm:pt>
    <dgm:pt modelId="{3575CB79-E1CE-4181-8E00-3472E4F95C91}" type="pres">
      <dgm:prSet presAssocID="{F6ACEA8B-77F8-4D38-9949-B049C5BC0FC7}" presName="root" presStyleCnt="0">
        <dgm:presLayoutVars>
          <dgm:dir/>
          <dgm:resizeHandles val="exact"/>
        </dgm:presLayoutVars>
      </dgm:prSet>
      <dgm:spPr/>
    </dgm:pt>
    <dgm:pt modelId="{68C8B246-C0B0-402C-9CA4-F00440EC3855}" type="pres">
      <dgm:prSet presAssocID="{3801C874-411E-4BE0-8E14-FE4B703B5394}" presName="compNode" presStyleCnt="0"/>
      <dgm:spPr/>
    </dgm:pt>
    <dgm:pt modelId="{D5B5B28F-8A5E-404E-A06B-0F2ABFC91737}" type="pres">
      <dgm:prSet presAssocID="{3801C874-411E-4BE0-8E14-FE4B703B5394}" presName="bgRect" presStyleLbl="bgShp" presStyleIdx="0" presStyleCnt="5"/>
      <dgm:spPr/>
    </dgm:pt>
    <dgm:pt modelId="{AD78E66A-019A-4798-9464-7606717AEBC5}" type="pres">
      <dgm:prSet presAssocID="{3801C874-411E-4BE0-8E14-FE4B703B5394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A27116-F0CB-48E1-B392-8DDBE7355B87}" type="pres">
      <dgm:prSet presAssocID="{3801C874-411E-4BE0-8E14-FE4B703B5394}" presName="spaceRect" presStyleCnt="0"/>
      <dgm:spPr/>
    </dgm:pt>
    <dgm:pt modelId="{28169B9D-E949-4370-995D-3652481CF274}" type="pres">
      <dgm:prSet presAssocID="{3801C874-411E-4BE0-8E14-FE4B703B5394}" presName="parTx" presStyleLbl="revTx" presStyleIdx="0" presStyleCnt="5">
        <dgm:presLayoutVars>
          <dgm:chMax val="0"/>
          <dgm:chPref val="0"/>
        </dgm:presLayoutVars>
      </dgm:prSet>
      <dgm:spPr/>
    </dgm:pt>
    <dgm:pt modelId="{FAE723FE-5FB3-47CA-9A2C-052AD054DEA5}" type="pres">
      <dgm:prSet presAssocID="{7D958A5B-86EB-4CB8-B7C9-98BD5756B63F}" presName="sibTrans" presStyleCnt="0"/>
      <dgm:spPr/>
    </dgm:pt>
    <dgm:pt modelId="{D03F6E90-EFD0-4E42-9FCC-0ECE5C90D87D}" type="pres">
      <dgm:prSet presAssocID="{A7CCC48D-D9FE-46AC-B79B-380CC9C1FE0E}" presName="compNode" presStyleCnt="0"/>
      <dgm:spPr/>
    </dgm:pt>
    <dgm:pt modelId="{E57D27E8-F10A-4016-A965-07CA7B8B0571}" type="pres">
      <dgm:prSet presAssocID="{A7CCC48D-D9FE-46AC-B79B-380CC9C1FE0E}" presName="bgRect" presStyleLbl="bgShp" presStyleIdx="1" presStyleCnt="5"/>
      <dgm:spPr/>
    </dgm:pt>
    <dgm:pt modelId="{67AF0880-606F-499E-B882-71F781253FB5}" type="pres">
      <dgm:prSet presAssocID="{A7CCC48D-D9FE-46AC-B79B-380CC9C1FE0E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E5077888-1326-4E32-A38A-CC555D5B3EA5}" type="pres">
      <dgm:prSet presAssocID="{A7CCC48D-D9FE-46AC-B79B-380CC9C1FE0E}" presName="spaceRect" presStyleCnt="0"/>
      <dgm:spPr/>
    </dgm:pt>
    <dgm:pt modelId="{9F5159A0-7A08-4DF7-A8DD-B07D6EBAE577}" type="pres">
      <dgm:prSet presAssocID="{A7CCC48D-D9FE-46AC-B79B-380CC9C1FE0E}" presName="parTx" presStyleLbl="revTx" presStyleIdx="1" presStyleCnt="5">
        <dgm:presLayoutVars>
          <dgm:chMax val="0"/>
          <dgm:chPref val="0"/>
        </dgm:presLayoutVars>
      </dgm:prSet>
      <dgm:spPr/>
    </dgm:pt>
    <dgm:pt modelId="{678613BF-C016-46B9-AB83-2059D08B6CD7}" type="pres">
      <dgm:prSet presAssocID="{3C3188A4-D60F-4A9A-8FF0-E4EF9FBCD8A6}" presName="sibTrans" presStyleCnt="0"/>
      <dgm:spPr/>
    </dgm:pt>
    <dgm:pt modelId="{B7BC3746-E02E-4ED1-96D5-38FE979F7475}" type="pres">
      <dgm:prSet presAssocID="{625D8EAA-71C2-4065-B005-04DFB3D500EE}" presName="compNode" presStyleCnt="0"/>
      <dgm:spPr/>
    </dgm:pt>
    <dgm:pt modelId="{12A6C28D-3168-4367-8BE3-AD0AA2F14691}" type="pres">
      <dgm:prSet presAssocID="{625D8EAA-71C2-4065-B005-04DFB3D500EE}" presName="bgRect" presStyleLbl="bgShp" presStyleIdx="2" presStyleCnt="5"/>
      <dgm:spPr/>
    </dgm:pt>
    <dgm:pt modelId="{15CD83D6-FA8D-4AEC-BC48-3D4948DD33AA}" type="pres">
      <dgm:prSet presAssocID="{625D8EAA-71C2-4065-B005-04DFB3D500EE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7074102-4F6A-4CA5-B9B5-B33C3F981B0F}" type="pres">
      <dgm:prSet presAssocID="{625D8EAA-71C2-4065-B005-04DFB3D500EE}" presName="spaceRect" presStyleCnt="0"/>
      <dgm:spPr/>
    </dgm:pt>
    <dgm:pt modelId="{95DC6A74-2BFA-4C3D-949D-79EF9F32FA86}" type="pres">
      <dgm:prSet presAssocID="{625D8EAA-71C2-4065-B005-04DFB3D500EE}" presName="parTx" presStyleLbl="revTx" presStyleIdx="2" presStyleCnt="5">
        <dgm:presLayoutVars>
          <dgm:chMax val="0"/>
          <dgm:chPref val="0"/>
        </dgm:presLayoutVars>
      </dgm:prSet>
      <dgm:spPr/>
    </dgm:pt>
    <dgm:pt modelId="{D7264DE8-BF15-48E3-B98C-6BD9E2B8C2D9}" type="pres">
      <dgm:prSet presAssocID="{D1F9666A-23CA-49F9-9DE0-B4F5EC8C7BF1}" presName="sibTrans" presStyleCnt="0"/>
      <dgm:spPr/>
    </dgm:pt>
    <dgm:pt modelId="{EF40418E-0B35-0043-AF6A-CBF8F82A8D36}" type="pres">
      <dgm:prSet presAssocID="{7F4F52C7-6E47-2349-BDF9-2B8622EB77DA}" presName="compNode" presStyleCnt="0"/>
      <dgm:spPr/>
    </dgm:pt>
    <dgm:pt modelId="{DDCE5A22-EF18-E648-A513-77971F45E71D}" type="pres">
      <dgm:prSet presAssocID="{7F4F52C7-6E47-2349-BDF9-2B8622EB77DA}" presName="bgRect" presStyleLbl="bgShp" presStyleIdx="3" presStyleCnt="5"/>
      <dgm:spPr/>
    </dgm:pt>
    <dgm:pt modelId="{13081E65-C840-3343-A857-F81F6B895C48}" type="pres">
      <dgm:prSet presAssocID="{7F4F52C7-6E47-2349-BDF9-2B8622EB77DA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9B2707F5-5362-1B4B-B23A-E4307CE1C56C}" type="pres">
      <dgm:prSet presAssocID="{7F4F52C7-6E47-2349-BDF9-2B8622EB77DA}" presName="spaceRect" presStyleCnt="0"/>
      <dgm:spPr/>
    </dgm:pt>
    <dgm:pt modelId="{9F94A1F8-88B4-4749-8F95-5224FDA7C931}" type="pres">
      <dgm:prSet presAssocID="{7F4F52C7-6E47-2349-BDF9-2B8622EB77DA}" presName="parTx" presStyleLbl="revTx" presStyleIdx="3" presStyleCnt="5">
        <dgm:presLayoutVars>
          <dgm:chMax val="0"/>
          <dgm:chPref val="0"/>
        </dgm:presLayoutVars>
      </dgm:prSet>
      <dgm:spPr/>
    </dgm:pt>
    <dgm:pt modelId="{B1F14544-1D92-7940-B883-A3CC2BFF2FC4}" type="pres">
      <dgm:prSet presAssocID="{D5268703-7E8C-2849-A5F8-EF7470E5188A}" presName="sibTrans" presStyleCnt="0"/>
      <dgm:spPr/>
    </dgm:pt>
    <dgm:pt modelId="{1ADD62B8-FB8C-4583-9F53-1DF92F388047}" type="pres">
      <dgm:prSet presAssocID="{FCE8B613-27BC-4E2A-9709-35081FE306F9}" presName="compNode" presStyleCnt="0"/>
      <dgm:spPr/>
    </dgm:pt>
    <dgm:pt modelId="{26445EC0-3FF5-4F9F-8E1A-EA96402808D2}" type="pres">
      <dgm:prSet presAssocID="{FCE8B613-27BC-4E2A-9709-35081FE306F9}" presName="bgRect" presStyleLbl="bgShp" presStyleIdx="4" presStyleCnt="5"/>
      <dgm:spPr/>
    </dgm:pt>
    <dgm:pt modelId="{F7F26B24-BFEE-4B61-B819-175699016358}" type="pres">
      <dgm:prSet presAssocID="{FCE8B613-27BC-4E2A-9709-35081FE306F9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219B85-C06C-4F76-9263-7A3B14DE35D5}" type="pres">
      <dgm:prSet presAssocID="{FCE8B613-27BC-4E2A-9709-35081FE306F9}" presName="spaceRect" presStyleCnt="0"/>
      <dgm:spPr/>
    </dgm:pt>
    <dgm:pt modelId="{7A49C21D-200C-406A-9F49-8121B19B4095}" type="pres">
      <dgm:prSet presAssocID="{FCE8B613-27BC-4E2A-9709-35081FE306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401207-D12F-F742-9071-C2C68426B0B3}" type="presOf" srcId="{625D8EAA-71C2-4065-B005-04DFB3D500EE}" destId="{95DC6A74-2BFA-4C3D-949D-79EF9F32FA86}" srcOrd="0" destOrd="0" presId="urn:microsoft.com/office/officeart/2018/2/layout/IconVerticalSolidList"/>
    <dgm:cxn modelId="{DDF9E70A-7D53-43FC-ACBE-E8B58C04866E}" srcId="{F6ACEA8B-77F8-4D38-9949-B049C5BC0FC7}" destId="{FCE8B613-27BC-4E2A-9709-35081FE306F9}" srcOrd="4" destOrd="0" parTransId="{D076A497-80A7-48E6-B8F3-3294E1C90EEE}" sibTransId="{AEE8D9D9-6D7B-4764-9A52-3EDA5FF39AE0}"/>
    <dgm:cxn modelId="{52682F19-1D22-4489-BFBD-B55FE1C8B0D9}" srcId="{F6ACEA8B-77F8-4D38-9949-B049C5BC0FC7}" destId="{625D8EAA-71C2-4065-B005-04DFB3D500EE}" srcOrd="2" destOrd="0" parTransId="{0C7E84BF-139D-491D-A7BF-3DC5E224623E}" sibTransId="{D1F9666A-23CA-49F9-9DE0-B4F5EC8C7BF1}"/>
    <dgm:cxn modelId="{05F96C55-75AE-46C9-AD20-0D1E37AD6340}" type="presOf" srcId="{F6ACEA8B-77F8-4D38-9949-B049C5BC0FC7}" destId="{3575CB79-E1CE-4181-8E00-3472E4F95C91}" srcOrd="0" destOrd="0" presId="urn:microsoft.com/office/officeart/2018/2/layout/IconVerticalSolidList"/>
    <dgm:cxn modelId="{38A3AF65-95F9-4C18-ABD7-3E18A9BE4EA1}" srcId="{F6ACEA8B-77F8-4D38-9949-B049C5BC0FC7}" destId="{A7CCC48D-D9FE-46AC-B79B-380CC9C1FE0E}" srcOrd="1" destOrd="0" parTransId="{DA0316ED-DD9A-4CF0-BA31-360F82A61A79}" sibTransId="{3C3188A4-D60F-4A9A-8FF0-E4EF9FBCD8A6}"/>
    <dgm:cxn modelId="{394B976D-6D1F-3849-83E3-A60B145B80F3}" type="presOf" srcId="{FCE8B613-27BC-4E2A-9709-35081FE306F9}" destId="{7A49C21D-200C-406A-9F49-8121B19B4095}" srcOrd="0" destOrd="0" presId="urn:microsoft.com/office/officeart/2018/2/layout/IconVerticalSolidList"/>
    <dgm:cxn modelId="{8BC9C5DD-5490-A245-BC84-B1A7B35D7800}" type="presOf" srcId="{3801C874-411E-4BE0-8E14-FE4B703B5394}" destId="{28169B9D-E949-4370-995D-3652481CF274}" srcOrd="0" destOrd="0" presId="urn:microsoft.com/office/officeart/2018/2/layout/IconVerticalSolidList"/>
    <dgm:cxn modelId="{05ABE3EE-C5F4-FB46-891E-4C633982CEF8}" srcId="{F6ACEA8B-77F8-4D38-9949-B049C5BC0FC7}" destId="{7F4F52C7-6E47-2349-BDF9-2B8622EB77DA}" srcOrd="3" destOrd="0" parTransId="{52608242-EFA4-1043-9CD5-0E49A1BB1034}" sibTransId="{D5268703-7E8C-2849-A5F8-EF7470E5188A}"/>
    <dgm:cxn modelId="{3FA2DFF4-A539-4144-B7E4-8C1C08B35B6F}" type="presOf" srcId="{7F4F52C7-6E47-2349-BDF9-2B8622EB77DA}" destId="{9F94A1F8-88B4-4749-8F95-5224FDA7C931}" srcOrd="0" destOrd="0" presId="urn:microsoft.com/office/officeart/2018/2/layout/IconVerticalSolidList"/>
    <dgm:cxn modelId="{D304D7FB-63E1-41D6-BB41-D1EDA9E717CD}" srcId="{F6ACEA8B-77F8-4D38-9949-B049C5BC0FC7}" destId="{3801C874-411E-4BE0-8E14-FE4B703B5394}" srcOrd="0" destOrd="0" parTransId="{A6A3CC23-9650-4803-84F1-12418F9CC106}" sibTransId="{7D958A5B-86EB-4CB8-B7C9-98BD5756B63F}"/>
    <dgm:cxn modelId="{727BD9FC-E723-C549-879A-C9504AF945F2}" type="presOf" srcId="{A7CCC48D-D9FE-46AC-B79B-380CC9C1FE0E}" destId="{9F5159A0-7A08-4DF7-A8DD-B07D6EBAE577}" srcOrd="0" destOrd="0" presId="urn:microsoft.com/office/officeart/2018/2/layout/IconVerticalSolidList"/>
    <dgm:cxn modelId="{1834BCE6-1C33-5A4C-AEF5-5ED9DAC7CED3}" type="presParOf" srcId="{3575CB79-E1CE-4181-8E00-3472E4F95C91}" destId="{68C8B246-C0B0-402C-9CA4-F00440EC3855}" srcOrd="0" destOrd="0" presId="urn:microsoft.com/office/officeart/2018/2/layout/IconVerticalSolidList"/>
    <dgm:cxn modelId="{9794BE45-E199-3940-8EE6-30A666ADFD2C}" type="presParOf" srcId="{68C8B246-C0B0-402C-9CA4-F00440EC3855}" destId="{D5B5B28F-8A5E-404E-A06B-0F2ABFC91737}" srcOrd="0" destOrd="0" presId="urn:microsoft.com/office/officeart/2018/2/layout/IconVerticalSolidList"/>
    <dgm:cxn modelId="{1E2ECC38-56BD-FA44-95E6-2AF740544C80}" type="presParOf" srcId="{68C8B246-C0B0-402C-9CA4-F00440EC3855}" destId="{AD78E66A-019A-4798-9464-7606717AEBC5}" srcOrd="1" destOrd="0" presId="urn:microsoft.com/office/officeart/2018/2/layout/IconVerticalSolidList"/>
    <dgm:cxn modelId="{1CF656BD-FC05-CF43-BE91-BC29DF34A4B0}" type="presParOf" srcId="{68C8B246-C0B0-402C-9CA4-F00440EC3855}" destId="{90A27116-F0CB-48E1-B392-8DDBE7355B87}" srcOrd="2" destOrd="0" presId="urn:microsoft.com/office/officeart/2018/2/layout/IconVerticalSolidList"/>
    <dgm:cxn modelId="{35009F2A-3871-EA44-BE08-ABD0B3D45473}" type="presParOf" srcId="{68C8B246-C0B0-402C-9CA4-F00440EC3855}" destId="{28169B9D-E949-4370-995D-3652481CF274}" srcOrd="3" destOrd="0" presId="urn:microsoft.com/office/officeart/2018/2/layout/IconVerticalSolidList"/>
    <dgm:cxn modelId="{537D155C-CCF2-2C45-80B8-94CAB71C56E9}" type="presParOf" srcId="{3575CB79-E1CE-4181-8E00-3472E4F95C91}" destId="{FAE723FE-5FB3-47CA-9A2C-052AD054DEA5}" srcOrd="1" destOrd="0" presId="urn:microsoft.com/office/officeart/2018/2/layout/IconVerticalSolidList"/>
    <dgm:cxn modelId="{7ADC1695-5A0B-C943-B502-E90878A90569}" type="presParOf" srcId="{3575CB79-E1CE-4181-8E00-3472E4F95C91}" destId="{D03F6E90-EFD0-4E42-9FCC-0ECE5C90D87D}" srcOrd="2" destOrd="0" presId="urn:microsoft.com/office/officeart/2018/2/layout/IconVerticalSolidList"/>
    <dgm:cxn modelId="{DF786FBC-E789-3244-8D6E-FCD4A13674B6}" type="presParOf" srcId="{D03F6E90-EFD0-4E42-9FCC-0ECE5C90D87D}" destId="{E57D27E8-F10A-4016-A965-07CA7B8B0571}" srcOrd="0" destOrd="0" presId="urn:microsoft.com/office/officeart/2018/2/layout/IconVerticalSolidList"/>
    <dgm:cxn modelId="{9A2ADC46-F002-2C4F-9186-2380FC73906F}" type="presParOf" srcId="{D03F6E90-EFD0-4E42-9FCC-0ECE5C90D87D}" destId="{67AF0880-606F-499E-B882-71F781253FB5}" srcOrd="1" destOrd="0" presId="urn:microsoft.com/office/officeart/2018/2/layout/IconVerticalSolidList"/>
    <dgm:cxn modelId="{EDED6C1D-F6DD-0145-9812-F0138C61B39F}" type="presParOf" srcId="{D03F6E90-EFD0-4E42-9FCC-0ECE5C90D87D}" destId="{E5077888-1326-4E32-A38A-CC555D5B3EA5}" srcOrd="2" destOrd="0" presId="urn:microsoft.com/office/officeart/2018/2/layout/IconVerticalSolidList"/>
    <dgm:cxn modelId="{1109A303-3F93-8E49-B772-CA106E377869}" type="presParOf" srcId="{D03F6E90-EFD0-4E42-9FCC-0ECE5C90D87D}" destId="{9F5159A0-7A08-4DF7-A8DD-B07D6EBAE577}" srcOrd="3" destOrd="0" presId="urn:microsoft.com/office/officeart/2018/2/layout/IconVerticalSolidList"/>
    <dgm:cxn modelId="{4200C50F-CE69-7A46-9E2B-0B4D1C739BC3}" type="presParOf" srcId="{3575CB79-E1CE-4181-8E00-3472E4F95C91}" destId="{678613BF-C016-46B9-AB83-2059D08B6CD7}" srcOrd="3" destOrd="0" presId="urn:microsoft.com/office/officeart/2018/2/layout/IconVerticalSolidList"/>
    <dgm:cxn modelId="{8F924C32-891F-304A-BFBE-7AB3F234DB7E}" type="presParOf" srcId="{3575CB79-E1CE-4181-8E00-3472E4F95C91}" destId="{B7BC3746-E02E-4ED1-96D5-38FE979F7475}" srcOrd="4" destOrd="0" presId="urn:microsoft.com/office/officeart/2018/2/layout/IconVerticalSolidList"/>
    <dgm:cxn modelId="{264350AD-AC0E-B549-BF3F-1E4FE9ED3816}" type="presParOf" srcId="{B7BC3746-E02E-4ED1-96D5-38FE979F7475}" destId="{12A6C28D-3168-4367-8BE3-AD0AA2F14691}" srcOrd="0" destOrd="0" presId="urn:microsoft.com/office/officeart/2018/2/layout/IconVerticalSolidList"/>
    <dgm:cxn modelId="{4A1765C9-3C16-1E4E-A603-E7A8AD4AC577}" type="presParOf" srcId="{B7BC3746-E02E-4ED1-96D5-38FE979F7475}" destId="{15CD83D6-FA8D-4AEC-BC48-3D4948DD33AA}" srcOrd="1" destOrd="0" presId="urn:microsoft.com/office/officeart/2018/2/layout/IconVerticalSolidList"/>
    <dgm:cxn modelId="{A298A196-4643-624C-BDD1-75CEFF146E8A}" type="presParOf" srcId="{B7BC3746-E02E-4ED1-96D5-38FE979F7475}" destId="{17074102-4F6A-4CA5-B9B5-B33C3F981B0F}" srcOrd="2" destOrd="0" presId="urn:microsoft.com/office/officeart/2018/2/layout/IconVerticalSolidList"/>
    <dgm:cxn modelId="{84F493F0-A256-1F4D-9C60-1D7D63D55C82}" type="presParOf" srcId="{B7BC3746-E02E-4ED1-96D5-38FE979F7475}" destId="{95DC6A74-2BFA-4C3D-949D-79EF9F32FA86}" srcOrd="3" destOrd="0" presId="urn:microsoft.com/office/officeart/2018/2/layout/IconVerticalSolidList"/>
    <dgm:cxn modelId="{6AFA5AB0-6A7B-D94B-9648-45E7B69C7E9E}" type="presParOf" srcId="{3575CB79-E1CE-4181-8E00-3472E4F95C91}" destId="{D7264DE8-BF15-48E3-B98C-6BD9E2B8C2D9}" srcOrd="5" destOrd="0" presId="urn:microsoft.com/office/officeart/2018/2/layout/IconVerticalSolidList"/>
    <dgm:cxn modelId="{0C2B20A1-FDA7-8D4A-8177-B3FFEC4ACE44}" type="presParOf" srcId="{3575CB79-E1CE-4181-8E00-3472E4F95C91}" destId="{EF40418E-0B35-0043-AF6A-CBF8F82A8D36}" srcOrd="6" destOrd="0" presId="urn:microsoft.com/office/officeart/2018/2/layout/IconVerticalSolidList"/>
    <dgm:cxn modelId="{A5E2812E-6C7E-BE47-AE6A-C2FEFA43B40A}" type="presParOf" srcId="{EF40418E-0B35-0043-AF6A-CBF8F82A8D36}" destId="{DDCE5A22-EF18-E648-A513-77971F45E71D}" srcOrd="0" destOrd="0" presId="urn:microsoft.com/office/officeart/2018/2/layout/IconVerticalSolidList"/>
    <dgm:cxn modelId="{DDBE52DE-4758-DA4D-B5F5-1D9387665EF0}" type="presParOf" srcId="{EF40418E-0B35-0043-AF6A-CBF8F82A8D36}" destId="{13081E65-C840-3343-A857-F81F6B895C48}" srcOrd="1" destOrd="0" presId="urn:microsoft.com/office/officeart/2018/2/layout/IconVerticalSolidList"/>
    <dgm:cxn modelId="{2EC72E06-DBEC-454F-B3A8-6F69BCBFF935}" type="presParOf" srcId="{EF40418E-0B35-0043-AF6A-CBF8F82A8D36}" destId="{9B2707F5-5362-1B4B-B23A-E4307CE1C56C}" srcOrd="2" destOrd="0" presId="urn:microsoft.com/office/officeart/2018/2/layout/IconVerticalSolidList"/>
    <dgm:cxn modelId="{0487923D-EE6F-ED47-BA8B-B4D164AD2E82}" type="presParOf" srcId="{EF40418E-0B35-0043-AF6A-CBF8F82A8D36}" destId="{9F94A1F8-88B4-4749-8F95-5224FDA7C931}" srcOrd="3" destOrd="0" presId="urn:microsoft.com/office/officeart/2018/2/layout/IconVerticalSolidList"/>
    <dgm:cxn modelId="{4F46FF58-753D-D844-B473-99D7224676F7}" type="presParOf" srcId="{3575CB79-E1CE-4181-8E00-3472E4F95C91}" destId="{B1F14544-1D92-7940-B883-A3CC2BFF2FC4}" srcOrd="7" destOrd="0" presId="urn:microsoft.com/office/officeart/2018/2/layout/IconVerticalSolidList"/>
    <dgm:cxn modelId="{91216D8D-78FF-3A4A-A4A7-D5B1617E9859}" type="presParOf" srcId="{3575CB79-E1CE-4181-8E00-3472E4F95C91}" destId="{1ADD62B8-FB8C-4583-9F53-1DF92F388047}" srcOrd="8" destOrd="0" presId="urn:microsoft.com/office/officeart/2018/2/layout/IconVerticalSolidList"/>
    <dgm:cxn modelId="{DDA94147-810C-BC43-B17F-B7A66215A6BE}" type="presParOf" srcId="{1ADD62B8-FB8C-4583-9F53-1DF92F388047}" destId="{26445EC0-3FF5-4F9F-8E1A-EA96402808D2}" srcOrd="0" destOrd="0" presId="urn:microsoft.com/office/officeart/2018/2/layout/IconVerticalSolidList"/>
    <dgm:cxn modelId="{73A197C4-5B0E-BC47-A8C8-8A83B9F5D771}" type="presParOf" srcId="{1ADD62B8-FB8C-4583-9F53-1DF92F388047}" destId="{F7F26B24-BFEE-4B61-B819-175699016358}" srcOrd="1" destOrd="0" presId="urn:microsoft.com/office/officeart/2018/2/layout/IconVerticalSolidList"/>
    <dgm:cxn modelId="{EE473BA4-FF55-6F48-BA14-B10C5A94B40F}" type="presParOf" srcId="{1ADD62B8-FB8C-4583-9F53-1DF92F388047}" destId="{79219B85-C06C-4F76-9263-7A3B14DE35D5}" srcOrd="2" destOrd="0" presId="urn:microsoft.com/office/officeart/2018/2/layout/IconVerticalSolidList"/>
    <dgm:cxn modelId="{022F867F-FBBF-F84D-AE36-4B314C73BD5A}" type="presParOf" srcId="{1ADD62B8-FB8C-4583-9F53-1DF92F388047}" destId="{7A49C21D-200C-406A-9F49-8121B19B40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92A27-8D56-418A-847F-2FD3C1168039}">
      <dsp:nvSpPr>
        <dsp:cNvPr id="0" name=""/>
        <dsp:cNvSpPr/>
      </dsp:nvSpPr>
      <dsp:spPr>
        <a:xfrm>
          <a:off x="589773" y="436498"/>
          <a:ext cx="1448758" cy="14487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9145A-0174-4213-BE2A-E05D34E6B914}">
      <dsp:nvSpPr>
        <dsp:cNvPr id="0" name=""/>
        <dsp:cNvSpPr/>
      </dsp:nvSpPr>
      <dsp:spPr>
        <a:xfrm>
          <a:off x="898525" y="745250"/>
          <a:ext cx="831255" cy="83125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6397B-8A3C-4010-A2F8-24C5E4075532}">
      <dsp:nvSpPr>
        <dsp:cNvPr id="0" name=""/>
        <dsp:cNvSpPr/>
      </dsp:nvSpPr>
      <dsp:spPr>
        <a:xfrm>
          <a:off x="126645" y="2336509"/>
          <a:ext cx="23750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Задача регрессии</a:t>
          </a:r>
          <a:endParaRPr lang="en-US" sz="2200" kern="1200"/>
        </a:p>
      </dsp:txBody>
      <dsp:txXfrm>
        <a:off x="126645" y="2336509"/>
        <a:ext cx="2375014" cy="720000"/>
      </dsp:txXfrm>
    </dsp:sp>
    <dsp:sp modelId="{3E07412D-D414-4E6D-8DE8-C6F547195BF6}">
      <dsp:nvSpPr>
        <dsp:cNvPr id="0" name=""/>
        <dsp:cNvSpPr/>
      </dsp:nvSpPr>
      <dsp:spPr>
        <a:xfrm>
          <a:off x="3380415" y="436498"/>
          <a:ext cx="1448758" cy="14487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EE7A1-697E-457A-AFCE-1CB0ED454115}">
      <dsp:nvSpPr>
        <dsp:cNvPr id="0" name=""/>
        <dsp:cNvSpPr/>
      </dsp:nvSpPr>
      <dsp:spPr>
        <a:xfrm>
          <a:off x="3476573" y="529094"/>
          <a:ext cx="1256442" cy="12635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64DE-25F7-4D0A-8FE8-351FC404CE13}">
      <dsp:nvSpPr>
        <dsp:cNvPr id="0" name=""/>
        <dsp:cNvSpPr/>
      </dsp:nvSpPr>
      <dsp:spPr>
        <a:xfrm>
          <a:off x="2917287" y="2336509"/>
          <a:ext cx="23750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Задача классификации</a:t>
          </a:r>
          <a:endParaRPr lang="en-US" sz="2200" kern="1200"/>
        </a:p>
      </dsp:txBody>
      <dsp:txXfrm>
        <a:off x="2917287" y="2336509"/>
        <a:ext cx="2375014" cy="720000"/>
      </dsp:txXfrm>
    </dsp:sp>
    <dsp:sp modelId="{25C5372C-5503-4CA0-BCFE-8237A2AFAFD6}">
      <dsp:nvSpPr>
        <dsp:cNvPr id="0" name=""/>
        <dsp:cNvSpPr/>
      </dsp:nvSpPr>
      <dsp:spPr>
        <a:xfrm>
          <a:off x="6171057" y="436498"/>
          <a:ext cx="1448758" cy="14487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CBE7F-CCC0-4899-A022-413EA248A71C}">
      <dsp:nvSpPr>
        <dsp:cNvPr id="0" name=""/>
        <dsp:cNvSpPr/>
      </dsp:nvSpPr>
      <dsp:spPr>
        <a:xfrm>
          <a:off x="6479809" y="745250"/>
          <a:ext cx="831255" cy="83125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1A9D6-3394-4D7A-A33D-41F69263EB10}">
      <dsp:nvSpPr>
        <dsp:cNvPr id="0" name=""/>
        <dsp:cNvSpPr/>
      </dsp:nvSpPr>
      <dsp:spPr>
        <a:xfrm>
          <a:off x="5707929" y="2336509"/>
          <a:ext cx="23750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Задача кластеризации</a:t>
          </a:r>
          <a:endParaRPr lang="en-US" sz="2200" kern="1200"/>
        </a:p>
      </dsp:txBody>
      <dsp:txXfrm>
        <a:off x="5707929" y="2336509"/>
        <a:ext cx="2375014" cy="720000"/>
      </dsp:txXfrm>
    </dsp:sp>
    <dsp:sp modelId="{FAEE02EF-3F2D-47CD-9494-A586616A2763}">
      <dsp:nvSpPr>
        <dsp:cNvPr id="0" name=""/>
        <dsp:cNvSpPr/>
      </dsp:nvSpPr>
      <dsp:spPr>
        <a:xfrm>
          <a:off x="8961699" y="436498"/>
          <a:ext cx="1448758" cy="14487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0C295-FEC9-41F9-B2FB-E2003231311E}">
      <dsp:nvSpPr>
        <dsp:cNvPr id="0" name=""/>
        <dsp:cNvSpPr/>
      </dsp:nvSpPr>
      <dsp:spPr>
        <a:xfrm>
          <a:off x="9270451" y="745250"/>
          <a:ext cx="831255" cy="8312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9E5B5-2F0D-40DE-8E2B-9188210DC5FF}">
      <dsp:nvSpPr>
        <dsp:cNvPr id="0" name=""/>
        <dsp:cNvSpPr/>
      </dsp:nvSpPr>
      <dsp:spPr>
        <a:xfrm>
          <a:off x="8498571" y="2336509"/>
          <a:ext cx="23750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200" kern="1200"/>
            <a:t>Задача снижения размерности</a:t>
          </a:r>
          <a:endParaRPr lang="en-US" sz="2200" kern="1200"/>
        </a:p>
      </dsp:txBody>
      <dsp:txXfrm>
        <a:off x="8498571" y="2336509"/>
        <a:ext cx="237501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0908-E207-48A3-91CA-5D7EA39CB2E6}">
      <dsp:nvSpPr>
        <dsp:cNvPr id="0" name=""/>
        <dsp:cNvSpPr/>
      </dsp:nvSpPr>
      <dsp:spPr>
        <a:xfrm>
          <a:off x="1051559" y="648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3E286-78CE-4846-87E8-C8D17427402E}">
      <dsp:nvSpPr>
        <dsp:cNvPr id="0" name=""/>
        <dsp:cNvSpPr/>
      </dsp:nvSpPr>
      <dsp:spPr>
        <a:xfrm>
          <a:off x="1267049" y="216138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6785B-9274-4241-AE2F-0187512BD685}">
      <dsp:nvSpPr>
        <dsp:cNvPr id="0" name=""/>
        <dsp:cNvSpPr/>
      </dsp:nvSpPr>
      <dsp:spPr>
        <a:xfrm>
          <a:off x="728324" y="1326741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Классическое машинное обучение</a:t>
          </a:r>
          <a:endParaRPr lang="en-US" sz="1100" kern="1200"/>
        </a:p>
      </dsp:txBody>
      <dsp:txXfrm>
        <a:off x="728324" y="1326741"/>
        <a:ext cx="1657617" cy="663046"/>
      </dsp:txXfrm>
    </dsp:sp>
    <dsp:sp modelId="{B3A1FC7A-3FA6-4973-9471-805D2DDCF4D5}">
      <dsp:nvSpPr>
        <dsp:cNvPr id="0" name=""/>
        <dsp:cNvSpPr/>
      </dsp:nvSpPr>
      <dsp:spPr>
        <a:xfrm>
          <a:off x="2999259" y="648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28C03-6C22-4D99-9498-3AABC9B9D617}">
      <dsp:nvSpPr>
        <dsp:cNvPr id="0" name=""/>
        <dsp:cNvSpPr/>
      </dsp:nvSpPr>
      <dsp:spPr>
        <a:xfrm>
          <a:off x="3214749" y="216138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496F8-505B-4753-A48F-23FA2FA47B52}">
      <dsp:nvSpPr>
        <dsp:cNvPr id="0" name=""/>
        <dsp:cNvSpPr/>
      </dsp:nvSpPr>
      <dsp:spPr>
        <a:xfrm>
          <a:off x="2676024" y="1326741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Глубокое обучение (</a:t>
          </a:r>
          <a:r>
            <a:rPr lang="en-US" sz="1100" kern="1200"/>
            <a:t>Deep Learning</a:t>
          </a:r>
          <a:r>
            <a:rPr lang="ru-RU" sz="1100" kern="1200"/>
            <a:t>)</a:t>
          </a:r>
          <a:endParaRPr lang="en-US" sz="1100" kern="1200"/>
        </a:p>
      </dsp:txBody>
      <dsp:txXfrm>
        <a:off x="2676024" y="1326741"/>
        <a:ext cx="1657617" cy="663046"/>
      </dsp:txXfrm>
    </dsp:sp>
    <dsp:sp modelId="{2E667AAD-AAB9-44E5-AC51-B0E02DB970A2}">
      <dsp:nvSpPr>
        <dsp:cNvPr id="0" name=""/>
        <dsp:cNvSpPr/>
      </dsp:nvSpPr>
      <dsp:spPr>
        <a:xfrm>
          <a:off x="4946959" y="648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D288A-27E3-49BC-A250-822470B4F25B}">
      <dsp:nvSpPr>
        <dsp:cNvPr id="0" name=""/>
        <dsp:cNvSpPr/>
      </dsp:nvSpPr>
      <dsp:spPr>
        <a:xfrm>
          <a:off x="5162449" y="216138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CB6FF-EA2F-4986-9910-055A4DE0D0E4}">
      <dsp:nvSpPr>
        <dsp:cNvPr id="0" name=""/>
        <dsp:cNvSpPr/>
      </dsp:nvSpPr>
      <dsp:spPr>
        <a:xfrm>
          <a:off x="4623724" y="1326741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Анализ временных рядов (</a:t>
          </a:r>
          <a:r>
            <a:rPr lang="en-US" sz="1100" kern="1200" dirty="0"/>
            <a:t>Time Series)</a:t>
          </a:r>
        </a:p>
      </dsp:txBody>
      <dsp:txXfrm>
        <a:off x="4623724" y="1326741"/>
        <a:ext cx="1657617" cy="663046"/>
      </dsp:txXfrm>
    </dsp:sp>
    <dsp:sp modelId="{9EAF9D6F-B22E-41C2-A9E1-ACFEDB076A53}">
      <dsp:nvSpPr>
        <dsp:cNvPr id="0" name=""/>
        <dsp:cNvSpPr/>
      </dsp:nvSpPr>
      <dsp:spPr>
        <a:xfrm>
          <a:off x="6894659" y="648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51411-94D8-492A-85C5-40E6A9FCBF05}">
      <dsp:nvSpPr>
        <dsp:cNvPr id="0" name=""/>
        <dsp:cNvSpPr/>
      </dsp:nvSpPr>
      <dsp:spPr>
        <a:xfrm>
          <a:off x="7110150" y="216138"/>
          <a:ext cx="580166" cy="58016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86A1E-3C8D-4B49-8A94-358C509CEC65}">
      <dsp:nvSpPr>
        <dsp:cNvPr id="0" name=""/>
        <dsp:cNvSpPr/>
      </dsp:nvSpPr>
      <dsp:spPr>
        <a:xfrm>
          <a:off x="6571424" y="1326741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Задача обработки языка (</a:t>
          </a:r>
          <a:r>
            <a:rPr lang="en-US" sz="1100" kern="1200"/>
            <a:t>Natural Language Processing)</a:t>
          </a:r>
        </a:p>
      </dsp:txBody>
      <dsp:txXfrm>
        <a:off x="6571424" y="1326741"/>
        <a:ext cx="1657617" cy="663046"/>
      </dsp:txXfrm>
    </dsp:sp>
    <dsp:sp modelId="{427A2B8B-C288-4451-921A-1188EF16000B}">
      <dsp:nvSpPr>
        <dsp:cNvPr id="0" name=""/>
        <dsp:cNvSpPr/>
      </dsp:nvSpPr>
      <dsp:spPr>
        <a:xfrm>
          <a:off x="8842360" y="648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F9B48-E212-45BC-9474-23F458E979AC}">
      <dsp:nvSpPr>
        <dsp:cNvPr id="0" name=""/>
        <dsp:cNvSpPr/>
      </dsp:nvSpPr>
      <dsp:spPr>
        <a:xfrm>
          <a:off x="9057850" y="216138"/>
          <a:ext cx="580166" cy="58016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0ED2-6F95-4AAA-9F56-65BA7F5B1339}">
      <dsp:nvSpPr>
        <dsp:cNvPr id="0" name=""/>
        <dsp:cNvSpPr/>
      </dsp:nvSpPr>
      <dsp:spPr>
        <a:xfrm>
          <a:off x="8519124" y="1326741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Компьютерное зрение (</a:t>
          </a:r>
          <a:r>
            <a:rPr lang="en-US" sz="1100" kern="1200" dirty="0"/>
            <a:t>Computer Vision)</a:t>
          </a:r>
        </a:p>
      </dsp:txBody>
      <dsp:txXfrm>
        <a:off x="8519124" y="1326741"/>
        <a:ext cx="1657617" cy="663046"/>
      </dsp:txXfrm>
    </dsp:sp>
    <dsp:sp modelId="{929FB9BB-404C-4459-9E66-5AB8950FE9B7}">
      <dsp:nvSpPr>
        <dsp:cNvPr id="0" name=""/>
        <dsp:cNvSpPr/>
      </dsp:nvSpPr>
      <dsp:spPr>
        <a:xfrm>
          <a:off x="2999259" y="2404193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9074B-8F31-4044-9B4C-EC8ED03FACD3}">
      <dsp:nvSpPr>
        <dsp:cNvPr id="0" name=""/>
        <dsp:cNvSpPr/>
      </dsp:nvSpPr>
      <dsp:spPr>
        <a:xfrm>
          <a:off x="3214749" y="2619683"/>
          <a:ext cx="580166" cy="58016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486EA-3D0A-42A9-B6FD-7BE9676C862F}">
      <dsp:nvSpPr>
        <dsp:cNvPr id="0" name=""/>
        <dsp:cNvSpPr/>
      </dsp:nvSpPr>
      <dsp:spPr>
        <a:xfrm>
          <a:off x="2676024" y="3730286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Обучение с подкреплением (</a:t>
          </a:r>
          <a:r>
            <a:rPr lang="en-US" sz="1100" kern="1200"/>
            <a:t>Reinforcement Learning)</a:t>
          </a:r>
        </a:p>
      </dsp:txBody>
      <dsp:txXfrm>
        <a:off x="2676024" y="3730286"/>
        <a:ext cx="1657617" cy="663046"/>
      </dsp:txXfrm>
    </dsp:sp>
    <dsp:sp modelId="{A2F3A97E-C369-4F3F-979C-1A738C248A6F}">
      <dsp:nvSpPr>
        <dsp:cNvPr id="0" name=""/>
        <dsp:cNvSpPr/>
      </dsp:nvSpPr>
      <dsp:spPr>
        <a:xfrm>
          <a:off x="4946959" y="2404193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0B2F1-4101-4FEE-9812-4CCC38851B44}">
      <dsp:nvSpPr>
        <dsp:cNvPr id="0" name=""/>
        <dsp:cNvSpPr/>
      </dsp:nvSpPr>
      <dsp:spPr>
        <a:xfrm>
          <a:off x="5162449" y="2619683"/>
          <a:ext cx="580166" cy="580166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B274-B99B-49E8-A838-C6F2F8D54F7C}">
      <dsp:nvSpPr>
        <dsp:cNvPr id="0" name=""/>
        <dsp:cNvSpPr/>
      </dsp:nvSpPr>
      <dsp:spPr>
        <a:xfrm>
          <a:off x="4623724" y="3730286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Распознавание речи (</a:t>
          </a:r>
          <a:r>
            <a:rPr lang="en-US" sz="1100" kern="1200" dirty="0"/>
            <a:t>Speech Recognition)</a:t>
          </a:r>
        </a:p>
      </dsp:txBody>
      <dsp:txXfrm>
        <a:off x="4623724" y="3730286"/>
        <a:ext cx="1657617" cy="663046"/>
      </dsp:txXfrm>
    </dsp:sp>
    <dsp:sp modelId="{BFFD4C78-8F84-0845-A6B9-5D05A7C853EE}">
      <dsp:nvSpPr>
        <dsp:cNvPr id="0" name=""/>
        <dsp:cNvSpPr/>
      </dsp:nvSpPr>
      <dsp:spPr>
        <a:xfrm>
          <a:off x="6894659" y="2404193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DF9A5-6E79-7C42-98EE-FD42BCE7B783}">
      <dsp:nvSpPr>
        <dsp:cNvPr id="0" name=""/>
        <dsp:cNvSpPr/>
      </dsp:nvSpPr>
      <dsp:spPr>
        <a:xfrm>
          <a:off x="7110150" y="2619683"/>
          <a:ext cx="580166" cy="58016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9DCE-88CC-4C42-B15A-9B4B17C61775}">
      <dsp:nvSpPr>
        <dsp:cNvPr id="0" name=""/>
        <dsp:cNvSpPr/>
      </dsp:nvSpPr>
      <dsp:spPr>
        <a:xfrm>
          <a:off x="6571424" y="3730286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Обучение без учителя (</a:t>
          </a:r>
          <a:r>
            <a:rPr lang="en-US" sz="1100" kern="1200" dirty="0"/>
            <a:t>Unsupervised Learning)</a:t>
          </a:r>
          <a:endParaRPr lang="ru-RU" sz="1100" kern="1200" dirty="0"/>
        </a:p>
      </dsp:txBody>
      <dsp:txXfrm>
        <a:off x="6571424" y="3730286"/>
        <a:ext cx="1657617" cy="663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086C4-5A4F-4DB7-A7C7-FA2A5FFAA785}">
      <dsp:nvSpPr>
        <dsp:cNvPr id="0" name=""/>
        <dsp:cNvSpPr/>
      </dsp:nvSpPr>
      <dsp:spPr>
        <a:xfrm>
          <a:off x="2437725" y="14003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DEBED-2AAD-44FB-9863-7BA427E4F95A}">
      <dsp:nvSpPr>
        <dsp:cNvPr id="0" name=""/>
        <dsp:cNvSpPr/>
      </dsp:nvSpPr>
      <dsp:spPr>
        <a:xfrm>
          <a:off x="2883787" y="460066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E86C-D85E-4BD3-82A5-F06DDA15C598}">
      <dsp:nvSpPr>
        <dsp:cNvPr id="0" name=""/>
        <dsp:cNvSpPr/>
      </dsp:nvSpPr>
      <dsp:spPr>
        <a:xfrm>
          <a:off x="1768631" y="27590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Jupyter-notebook</a:t>
          </a:r>
        </a:p>
      </dsp:txBody>
      <dsp:txXfrm>
        <a:off x="1768631" y="2759004"/>
        <a:ext cx="3431250" cy="720000"/>
      </dsp:txXfrm>
    </dsp:sp>
    <dsp:sp modelId="{50619936-2D1A-4274-B46A-50962DE5B12E}">
      <dsp:nvSpPr>
        <dsp:cNvPr id="0" name=""/>
        <dsp:cNvSpPr/>
      </dsp:nvSpPr>
      <dsp:spPr>
        <a:xfrm>
          <a:off x="6469444" y="14003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0E93B-4CB1-4008-8A15-B81F52983141}">
      <dsp:nvSpPr>
        <dsp:cNvPr id="0" name=""/>
        <dsp:cNvSpPr/>
      </dsp:nvSpPr>
      <dsp:spPr>
        <a:xfrm>
          <a:off x="6915506" y="460066"/>
          <a:ext cx="1200937" cy="120093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DA87C-EC53-40F3-82E6-7DA7400EC26C}">
      <dsp:nvSpPr>
        <dsp:cNvPr id="0" name=""/>
        <dsp:cNvSpPr/>
      </dsp:nvSpPr>
      <dsp:spPr>
        <a:xfrm>
          <a:off x="5800350" y="275900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Pycharm</a:t>
          </a:r>
        </a:p>
      </dsp:txBody>
      <dsp:txXfrm>
        <a:off x="5800350" y="2759004"/>
        <a:ext cx="343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1E5C-26C0-1746-A66D-09A9FA3A3FDF}">
      <dsp:nvSpPr>
        <dsp:cNvPr id="0" name=""/>
        <dsp:cNvSpPr/>
      </dsp:nvSpPr>
      <dsp:spPr>
        <a:xfrm>
          <a:off x="0" y="600932"/>
          <a:ext cx="3093815" cy="1964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795B5-20DF-B948-9CFB-538AA50D45D2}">
      <dsp:nvSpPr>
        <dsp:cNvPr id="0" name=""/>
        <dsp:cNvSpPr/>
      </dsp:nvSpPr>
      <dsp:spPr>
        <a:xfrm>
          <a:off x="343757" y="927502"/>
          <a:ext cx="3093815" cy="196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Определяем данные (матрица признаков + вектор целевой переменной</a:t>
          </a:r>
          <a:r>
            <a:rPr lang="en-US" sz="2300" kern="1200"/>
            <a:t>*</a:t>
          </a:r>
          <a:r>
            <a:rPr lang="ru-RU" sz="2300" kern="1200"/>
            <a:t>)</a:t>
          </a:r>
          <a:endParaRPr lang="en-US" sz="2300" kern="1200"/>
        </a:p>
      </dsp:txBody>
      <dsp:txXfrm>
        <a:off x="401297" y="985042"/>
        <a:ext cx="2978735" cy="1849492"/>
      </dsp:txXfrm>
    </dsp:sp>
    <dsp:sp modelId="{104EB37E-FF79-7D44-BCE2-1B1195107F53}">
      <dsp:nvSpPr>
        <dsp:cNvPr id="0" name=""/>
        <dsp:cNvSpPr/>
      </dsp:nvSpPr>
      <dsp:spPr>
        <a:xfrm>
          <a:off x="3781329" y="600932"/>
          <a:ext cx="3093815" cy="1964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9765E-1C08-CA47-A9A7-63C886DAD26B}">
      <dsp:nvSpPr>
        <dsp:cNvPr id="0" name=""/>
        <dsp:cNvSpPr/>
      </dsp:nvSpPr>
      <dsp:spPr>
        <a:xfrm>
          <a:off x="4125087" y="927502"/>
          <a:ext cx="3093815" cy="196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Определяем метрику качества </a:t>
          </a:r>
          <a:r>
            <a:rPr lang="ru-RU" sz="2300" kern="1200" dirty="0"/>
            <a:t>модели</a:t>
          </a:r>
          <a:endParaRPr lang="en-US" sz="2300" kern="1200" dirty="0"/>
        </a:p>
      </dsp:txBody>
      <dsp:txXfrm>
        <a:off x="4182627" y="985042"/>
        <a:ext cx="2978735" cy="1849492"/>
      </dsp:txXfrm>
    </dsp:sp>
    <dsp:sp modelId="{5BB5A0A2-651D-904C-BCA2-1937F576F5D9}">
      <dsp:nvSpPr>
        <dsp:cNvPr id="0" name=""/>
        <dsp:cNvSpPr/>
      </dsp:nvSpPr>
      <dsp:spPr>
        <a:xfrm>
          <a:off x="7562659" y="600932"/>
          <a:ext cx="3093815" cy="1964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E1D8-8B16-6A4E-A7E8-CC2D5B467C5F}">
      <dsp:nvSpPr>
        <dsp:cNvPr id="0" name=""/>
        <dsp:cNvSpPr/>
      </dsp:nvSpPr>
      <dsp:spPr>
        <a:xfrm>
          <a:off x="7906416" y="927502"/>
          <a:ext cx="3093815" cy="196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Определяем алгоритм, ставящий в соответствие вектору признаков значение целевой переменной</a:t>
          </a:r>
          <a:endParaRPr lang="en-US" sz="2300" kern="1200" dirty="0"/>
        </a:p>
      </dsp:txBody>
      <dsp:txXfrm>
        <a:off x="7963956" y="985042"/>
        <a:ext cx="2978735" cy="1849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5B28F-8A5E-404E-A06B-0F2ABFC91737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8E66A-019A-4798-9464-7606717AEBC5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69B9D-E949-4370-995D-3652481CF274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Параметры модели (веса / предикаты)</a:t>
          </a:r>
          <a:endParaRPr lang="en-US" sz="1900" kern="1200"/>
        </a:p>
      </dsp:txBody>
      <dsp:txXfrm>
        <a:off x="1133349" y="4606"/>
        <a:ext cx="5455341" cy="981254"/>
      </dsp:txXfrm>
    </dsp:sp>
    <dsp:sp modelId="{E57D27E8-F10A-4016-A965-07CA7B8B057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F0880-606F-499E-B882-71F781253FB5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59A0-7A08-4DF7-A8DD-B07D6EBAE577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Формула получения предсказания</a:t>
          </a:r>
          <a:endParaRPr lang="en-US" sz="1900" kern="1200" dirty="0"/>
        </a:p>
      </dsp:txBody>
      <dsp:txXfrm>
        <a:off x="1133349" y="1231175"/>
        <a:ext cx="5455341" cy="981254"/>
      </dsp:txXfrm>
    </dsp:sp>
    <dsp:sp modelId="{12A6C28D-3168-4367-8BE3-AD0AA2F14691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83D6-FA8D-4AEC-BC48-3D4948DD33AA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C6A74-2BFA-4C3D-949D-79EF9F32FA86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Гиперпараметры</a:t>
          </a:r>
          <a:endParaRPr lang="en-US" sz="1900" kern="1200"/>
        </a:p>
      </dsp:txBody>
      <dsp:txXfrm>
        <a:off x="1133349" y="2457744"/>
        <a:ext cx="5455341" cy="981254"/>
      </dsp:txXfrm>
    </dsp:sp>
    <dsp:sp modelId="{DDCE5A22-EF18-E648-A513-77971F45E71D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81E65-C840-3343-A857-F81F6B895C48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4A1F8-88B4-4749-8F95-5224FDA7C931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Функция потерь</a:t>
          </a:r>
        </a:p>
      </dsp:txBody>
      <dsp:txXfrm>
        <a:off x="1133349" y="3684312"/>
        <a:ext cx="5455341" cy="981254"/>
      </dsp:txXfrm>
    </dsp:sp>
    <dsp:sp modelId="{26445EC0-3FF5-4F9F-8E1A-EA96402808D2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26B24-BFEE-4B61-B819-175699016358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C21D-200C-406A-9F49-8121B19B4095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Алгоритм оптимизации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EE4AB-0C21-414F-B9D5-6304CACD017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B4B8-12DA-4B92-8BAB-2120F4AE1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4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DB9-280A-4117-8425-41D25D07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75595-C03C-4768-A20A-414A2CE9C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38B3-CE4F-4F33-8B01-1495A23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38E-8732-4E36-B209-CB249B88277B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02D5-CCB7-4176-9175-464643A1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2C18-9E50-4FA4-8D65-84836629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7797-1542-46B4-9A8D-8C3C2D7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EBA2C-48DC-407E-8FA4-02FC1108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54A40-5819-4C61-A056-CF6B4062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E93-C4F6-4790-B664-874D8DD41680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AA78-4413-4711-B487-18456C23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7F75-724E-4913-8BAF-5B0584D4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1A7BF-7700-40DB-A113-505AEE09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77A5F-56B6-41FE-8C64-E131628D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4EC3-F36B-487B-BD24-91BC70A0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237C-8F7B-408D-8E94-2E51B810411F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F502-FAD8-4AB3-95D3-49F7357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164F-6F40-4BB2-B304-58BBC76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4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DB9-280A-4117-8425-41D25D07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75595-C03C-4768-A20A-414A2CE9C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38B3-CE4F-4F33-8B01-1495A23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3E1-F7DD-4285-8271-1C998EF62CBD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02D5-CCB7-4176-9175-464643A1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2C18-9E50-4FA4-8D65-84836629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6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25DB-323C-4463-B102-01827CDB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F014-1FF1-4DE3-B280-AE230C92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ADD-6DB9-42C3-894D-75520768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8284-B651-46C5-8320-574BDA3C2859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74B4-B55F-4EE3-A80F-16F90736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C09A-459E-453A-8B2E-AA437D6B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3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A475-DF8F-4017-B460-BFE7A39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3F-C48D-4660-A8C7-75840F95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989E-9354-4F4F-8D8A-F9BE9A0C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B976-C0F5-46E3-9E28-4388320D7B3D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BC4-1377-4C77-881D-6D02E99D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D753-7763-4ACF-822C-1BF0A24F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97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C98D-4F3E-44EF-913D-A9BC19E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22E-42E6-438A-96CD-4E17F624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D680-0AA4-46D3-9F71-04421160B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5E9A-45D4-414A-8A8D-BCE21AC9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69FC-C186-4875-A743-F3C81F8416F5}" type="datetime1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D222-5C90-4DB0-A2E4-0FFBD77F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73F9-84E0-4232-A718-20B8D798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BDD1-DE3C-4068-B0D3-97DF304C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FACC-A096-40A0-AAE1-0E8A1ABC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5480E-3E7A-4BB5-94C6-F09077FAB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2B228-BD22-41BF-BAA1-16146503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977B0-1066-4D9C-9A58-F9A4B9E7C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F678C-4AC6-4753-9839-D305306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DFE9-342C-4050-958F-0A68E74DFD65}" type="datetime1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AF662-2FF7-41AE-844F-452ED7FD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4C2B-11B3-495D-8049-5066A1AF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1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2544-2B91-446B-BAD2-5FECB0F0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5A1D-8F81-4A30-A5EE-83E4DF01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78F3-CE37-477C-9847-18EB53B6D079}" type="datetime1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CD2B-2EA9-4110-9CE5-D3EC9DB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DF805-0FBC-4F84-989C-05B9FF25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0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CEF2B-C799-4A14-AE83-C0B876AD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7D3-A642-4A0C-A632-17288335EA43}" type="datetime1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177C4-3F17-44DF-ADE1-62B09452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ED38-CFF3-4284-BD96-C567472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105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A9B1-BA79-400C-B0D0-F77F9CC2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4216-1BD9-4C3F-9CE9-87B899D7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CB279-AF04-418B-BEBC-3B2B56DB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5B5F3-0054-4780-BB70-476D71F8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E4E-F5DE-43F2-90C5-90685D26F786}" type="datetime1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72E65-D3EF-4372-91E6-61473B76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4FDE-B717-402B-BC8B-105D04F2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3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25DB-323C-4463-B102-01827CDB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F014-1FF1-4DE3-B280-AE230C92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ADD-6DB9-42C3-894D-75520768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442-CEF7-4AAB-AC9C-0AF81E94A2C4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74B4-B55F-4EE3-A80F-16F90736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C09A-459E-453A-8B2E-AA437D6B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031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EB91-A0B6-4890-80CF-515FA1D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0840F-06EA-45E1-B011-0290E2B1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0928-414F-4FBA-BDB3-6B827FB7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9E2A6-B4B1-4AC2-A637-88FC0811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FB95-68F1-417B-AE24-199B1451E79E}" type="datetime1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0969-5E32-4C3E-90C4-8EBB163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56FB-248F-49E4-942D-3623162B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74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7797-1542-46B4-9A8D-8C3C2D7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EBA2C-48DC-407E-8FA4-02FC1108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54A40-5819-4C61-A056-CF6B4062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14D-2C57-4CB3-AD28-15B29A8416EE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AA78-4413-4711-B487-18456C23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7F75-724E-4913-8BAF-5B0584D4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0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1A7BF-7700-40DB-A113-505AEE09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77A5F-56B6-41FE-8C64-E131628D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4EC3-F36B-487B-BD24-91BC70A0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D7F-0344-45FA-BECA-8991D56B3C3A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F502-FAD8-4AB3-95D3-49F7357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164F-6F40-4BB2-B304-58BBC76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A475-DF8F-4017-B460-BFE7A39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3F-C48D-4660-A8C7-75840F95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989E-9354-4F4F-8D8A-F9BE9A0C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7245-B1D9-4993-947F-706A2C6982C9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BC4-1377-4C77-881D-6D02E99D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D753-7763-4ACF-822C-1BF0A24F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C98D-4F3E-44EF-913D-A9BC19E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22E-42E6-438A-96CD-4E17F624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D680-0AA4-46D3-9F71-04421160B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5E9A-45D4-414A-8A8D-BCE21AC9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D50A-EC82-4A07-A8F2-6B0B8F008D20}" type="datetime1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D222-5C90-4DB0-A2E4-0FFBD77F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73F9-84E0-4232-A718-20B8D798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8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BDD1-DE3C-4068-B0D3-97DF304C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FACC-A096-40A0-AAE1-0E8A1ABC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5480E-3E7A-4BB5-94C6-F09077FAB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2B228-BD22-41BF-BAA1-16146503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977B0-1066-4D9C-9A58-F9A4B9E7C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F678C-4AC6-4753-9839-D305306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C930-CAD6-4731-A3DA-E654563D2221}" type="datetime1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AF662-2FF7-41AE-844F-452ED7FD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4C2B-11B3-495D-8049-5066A1AF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2544-2B91-446B-BAD2-5FECB0F0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5A1D-8F81-4A30-A5EE-83E4DF01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99D-63B1-4729-8DE3-93B1B8ED701A}" type="datetime1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CD2B-2EA9-4110-9CE5-D3EC9DB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DF805-0FBC-4F84-989C-05B9FF25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CEF2B-C799-4A14-AE83-C0B876AD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2075-CC66-4233-9A42-83004220A99E}" type="datetime1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177C4-3F17-44DF-ADE1-62B09452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ED38-CFF3-4284-BD96-C567472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6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A9B1-BA79-400C-B0D0-F77F9CC2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4216-1BD9-4C3F-9CE9-87B899D7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CB279-AF04-418B-BEBC-3B2B56DB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5B5F3-0054-4780-BB70-476D71F8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15D-F7E0-43E3-B94C-83D133E6FE78}" type="datetime1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72E65-D3EF-4372-91E6-61473B76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4FDE-B717-402B-BC8B-105D04F2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EB91-A0B6-4890-80CF-515FA1D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0840F-06EA-45E1-B011-0290E2B1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0928-414F-4FBA-BDB3-6B827FB7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9E2A6-B4B1-4AC2-A637-88FC0811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FA19-6B86-47B7-9DF1-A472DF2795D7}" type="datetime1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0969-5E32-4C3E-90C4-8EBB163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56FB-248F-49E4-942D-3623162B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06944-3AE1-41E5-85C0-DD55BA6F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EA6C-ED26-47C6-9DD9-B505A561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B5F-0DBC-4822-8480-68F9ADFB7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64A2D-450F-42A9-AC3F-D9CEC0200841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7DC2-C249-4549-B94B-79223CAE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E69-ABBE-4D03-870C-4588E89A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72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06944-3AE1-41E5-85C0-DD55BA6F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EA6C-ED26-47C6-9DD9-B505A561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B5F-0DBC-4822-8480-68F9ADFB7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15C5-83E7-454F-A5DE-CFB05330FECF}" type="datetime1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7DC2-C249-4549-B94B-79223CAE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E69-ABBE-4D03-870C-4588E89A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18BE-E23E-4E28-B240-54471F045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598BDC-4589-42AE-AE34-DA9C23E44CBF}"/>
              </a:ext>
            </a:extLst>
          </p:cNvPr>
          <p:cNvSpPr txBox="1"/>
          <p:nvPr/>
        </p:nvSpPr>
        <p:spPr>
          <a:xfrm>
            <a:off x="837565" y="1674674"/>
            <a:ext cx="463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cap="all" dirty="0">
                <a:latin typeface="Gilroy ExtraBold" panose="00000900000000000000" pitchFamily="50" charset="-52"/>
              </a:rPr>
              <a:t>КРАТКИЙ ЭКСКУРС В </a:t>
            </a:r>
            <a:r>
              <a:rPr lang="en-US" sz="5400" cap="all" dirty="0" err="1">
                <a:latin typeface="Gilroy ExtraBold" panose="00000900000000000000" pitchFamily="50" charset="-52"/>
              </a:rPr>
              <a:t>Ml</a:t>
            </a:r>
            <a:endParaRPr kumimoji="0" lang="ru-RU" sz="5400" b="0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Gilroy ExtraBold" panose="00000900000000000000" pitchFamily="50" charset="-5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2EA23-9BCF-4037-8DB5-0F417074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77" y="811530"/>
            <a:ext cx="5495925" cy="499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DD660-479B-42E2-B03B-CC22DE462C34}"/>
              </a:ext>
            </a:extLst>
          </p:cNvPr>
          <p:cNvSpPr txBox="1"/>
          <p:nvPr/>
        </p:nvSpPr>
        <p:spPr>
          <a:xfrm>
            <a:off x="8896964" y="593193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Gilroy Light" panose="00000400000000000000" pitchFamily="50" charset="-52"/>
              </a:rPr>
              <a:t>Цвигун Аким</a:t>
            </a:r>
          </a:p>
        </p:txBody>
      </p:sp>
    </p:spTree>
    <p:extLst>
      <p:ext uri="{BB962C8B-B14F-4D97-AF65-F5344CB8AC3E}">
        <p14:creationId xmlns:p14="http://schemas.microsoft.com/office/powerpoint/2010/main" val="139427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0FBD1-F1A6-1E45-A768-2E701055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ru-RU" dirty="0"/>
              <a:t>Оценивание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846A9-0C07-854B-9B6F-8E1D44A4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ru-RU" sz="2400"/>
              <a:t>Выбор метрики (</a:t>
            </a:r>
            <a:r>
              <a:rPr lang="en-US" sz="2400"/>
              <a:t>MSE, MAE </a:t>
            </a:r>
            <a:r>
              <a:rPr lang="ru-RU" sz="2400"/>
              <a:t>и др.)</a:t>
            </a:r>
          </a:p>
          <a:p>
            <a:r>
              <a:rPr lang="ru-RU" sz="2400"/>
              <a:t>Разделение на обучающую и отложенную выборки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65B0B1-6597-4DFB-901E-F070393D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F67426-9FDD-C146-810A-2EF78E89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F7030-1286-4447-A20F-C9682CF3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Переобучение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BD7B3-2123-814D-BEBA-25B22F9D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Явление, при котором качество на обучающей выборке значительно лучше качества на отложенной выборке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Модель не обладает обобщающей способностью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300AD33-9495-4669-846E-6C377238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728BB3-612C-7442-B191-1677F4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ru-RU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7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A60C1-129B-7B4B-9C9A-1E7C357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Пример в jupyter-е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1E23A1-711B-D541-8825-DDB9923A7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8" y="2449147"/>
            <a:ext cx="5184762" cy="390720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1EA58-C4CF-E141-8110-AFB6551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3" name="Рисунок 4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09CE67A-7D31-5C4B-A88D-C474F3139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147"/>
            <a:ext cx="5308092" cy="42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8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A60C1-129B-7B4B-9C9A-1E7C357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jupyter-е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D0A36D7-3B27-D34B-A6E9-3E1DBF94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1" y="2598695"/>
            <a:ext cx="11100815" cy="367586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1EA58-C4CF-E141-8110-AFB6551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D834E-1003-894D-939C-61306EFD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962" y="2322484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DD30A-B92A-DA49-A420-D914A823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6949"/>
            <a:ext cx="10515600" cy="11400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D4E2A8-57CA-8D4C-A408-D8FC57DF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8BE-E23E-4E28-B240-54471F045D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6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4AAED-5507-374A-BF2F-04AAACC1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  <a:noFill/>
        </p:spPr>
        <p:txBody>
          <a:bodyPr anchor="ctr">
            <a:normAutofit/>
          </a:bodyPr>
          <a:lstStyle/>
          <a:p>
            <a:r>
              <a:rPr lang="ru-RU" sz="4200" dirty="0"/>
              <a:t>Классификация задач машинного обучения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725D86-3DE6-4E0C-851E-E1DD45A5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62CAEF33-636F-4036-BA69-CC3BF78EF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2CF76BD1-5BDD-4678-B22A-5B8AA3AA8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ABE7D26F-5EBA-426E-AFD4-595BDB976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C38FEF4-B27D-4FD4-A92F-06E9A93C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F628E95-8FC2-46E9-A49C-892578948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883796CB-BD1E-4C41-B439-1E68E41D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2459FE16-46F6-4E64-995D-9DAE6A20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0C2227DA-24BF-437C-867E-5BBD6824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53ADF932-1963-444E-9123-3739999A9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191AF4E7-7CE7-43B3-B7C2-1191242AF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6C3E0E02-B374-4D57-B3DE-4F82C046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1D60AD3C-01C0-4142-858C-EBB4365D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1F127BCA-309A-448D-9D9E-F94C259AF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15E70E66-4DE0-4B7A-ACB4-CB5BD017D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79AB281-5F89-473E-B48F-7528329C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D3B6C99C-8B14-479D-96E1-F0E8D1AFB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272CAA8A-0050-4E07-BC38-9189ACF1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809F8414-1980-430C-BD54-DD7126F51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74D5608-4AC7-4553-A124-AC41DCDD6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4C045074-9A3D-4075-BE06-7CD4A6EFF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7D8E1F-F3DB-A94A-9C9A-8D2447E8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ru-RU">
              <a:solidFill>
                <a:schemeClr val="bg1"/>
              </a:solidFill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86546B1-C80A-4A30-80A2-E7851A607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62556"/>
              </p:ext>
            </p:extLst>
          </p:nvPr>
        </p:nvGraphicFramePr>
        <p:xfrm>
          <a:off x="594360" y="2724912"/>
          <a:ext cx="11000232" cy="349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88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332F571-18F7-4127-92BB-22CAA2510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09" r="1" b="18519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93CC4-4C06-8A46-9E01-8973E9C8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600" dirty="0"/>
              <a:t>Разделы машинного обучения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419D0-061F-FB46-916A-552CCAAE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4" name="Объект 4">
            <a:extLst>
              <a:ext uri="{FF2B5EF4-FFF2-40B4-BE49-F238E27FC236}">
                <a16:creationId xmlns:a16="http://schemas.microsoft.com/office/drawing/2014/main" id="{394169DD-AF42-43ED-964B-CA3B8E2A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4642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3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93CC4-4C06-8A46-9E01-8973E9C8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200"/>
              <a:t>Среда разработки</a:t>
            </a:r>
            <a:endParaRPr lang="en-US" sz="4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725D86-3DE6-4E0C-851E-E1DD45A5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2761488"/>
            <a:chExt cx="242107" cy="1340860"/>
          </a:xfrm>
        </p:grpSpPr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62CAEF33-636F-4036-BA69-CC3BF78EF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2CF76BD1-5BDD-4678-B22A-5B8AA3AA8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ABE7D26F-5EBA-426E-AFD4-595BDB976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1C38FEF4-B27D-4FD4-A92F-06E9A93C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BF628E95-8FC2-46E9-A49C-892578948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883796CB-BD1E-4C41-B439-1E68E41D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2459FE16-46F6-4E64-995D-9DAE6A20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0C2227DA-24BF-437C-867E-5BBD6824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53ADF932-1963-444E-9123-3739999A9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191AF4E7-7CE7-43B3-B7C2-1191242AF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6C3E0E02-B374-4D57-B3DE-4F82C046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1D60AD3C-01C0-4142-858C-EBB4365D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1F127BCA-309A-448D-9D9E-F94C259AF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15E70E66-4DE0-4B7A-ACB4-CB5BD017D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479AB281-5F89-473E-B48F-7528329C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D3B6C99C-8B14-479D-96E1-F0E8D1AFB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72CAA8A-0050-4E07-BC38-9189ACF1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809F8414-1980-430C-BD54-DD7126F51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B74D5608-4AC7-4553-A124-AC41DCDD6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4C045074-9A3D-4075-BE06-7CD4A6EFF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419D0-061F-FB46-916A-552CCAAE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2" name="Объект 4">
            <a:extLst>
              <a:ext uri="{FF2B5EF4-FFF2-40B4-BE49-F238E27FC236}">
                <a16:creationId xmlns:a16="http://schemas.microsoft.com/office/drawing/2014/main" id="{DC85B9F0-B2D1-49E4-8D15-E42F758FD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539018"/>
              </p:ext>
            </p:extLst>
          </p:nvPr>
        </p:nvGraphicFramePr>
        <p:xfrm>
          <a:off x="594360" y="2724912"/>
          <a:ext cx="11000232" cy="349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1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93CC4-4C06-8A46-9E01-8973E9C8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200"/>
              <a:t>Последовательность решения задачи</a:t>
            </a:r>
            <a:endParaRPr lang="en-US" sz="42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725D86-3DE6-4E0C-851E-E1DD45A5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2761488"/>
            <a:chExt cx="242107" cy="1340860"/>
          </a:xfrm>
        </p:grpSpPr>
        <p:sp>
          <p:nvSpPr>
            <p:cNvPr id="62" name="Rectangle 2">
              <a:extLst>
                <a:ext uri="{FF2B5EF4-FFF2-40B4-BE49-F238E27FC236}">
                  <a16:creationId xmlns:a16="http://schemas.microsoft.com/office/drawing/2014/main" id="{62CAEF33-636F-4036-BA69-CC3BF78EF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2CF76BD1-5BDD-4678-B22A-5B8AA3AA8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ABE7D26F-5EBA-426E-AFD4-595BDB976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1C38FEF4-B27D-4FD4-A92F-06E9A93C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BF628E95-8FC2-46E9-A49C-892578948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883796CB-BD1E-4C41-B439-1E68E41D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2459FE16-46F6-4E64-995D-9DAE6A20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0C2227DA-24BF-437C-867E-5BBD6824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53ADF932-1963-444E-9123-3739999A9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91AF4E7-7CE7-43B3-B7C2-1191242AF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6C3E0E02-B374-4D57-B3DE-4F82C046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1D60AD3C-01C0-4142-858C-EBB4365D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2">
              <a:extLst>
                <a:ext uri="{FF2B5EF4-FFF2-40B4-BE49-F238E27FC236}">
                  <a16:creationId xmlns:a16="http://schemas.microsoft.com/office/drawing/2014/main" id="{1F127BCA-309A-448D-9D9E-F94C259AF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59">
              <a:extLst>
                <a:ext uri="{FF2B5EF4-FFF2-40B4-BE49-F238E27FC236}">
                  <a16:creationId xmlns:a16="http://schemas.microsoft.com/office/drawing/2014/main" id="{15E70E66-4DE0-4B7A-ACB4-CB5BD017D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79AB281-5F89-473E-B48F-7528329C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59">
              <a:extLst>
                <a:ext uri="{FF2B5EF4-FFF2-40B4-BE49-F238E27FC236}">
                  <a16:creationId xmlns:a16="http://schemas.microsoft.com/office/drawing/2014/main" id="{D3B6C99C-8B14-479D-96E1-F0E8D1AFB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272CAA8A-0050-4E07-BC38-9189ACF1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809F8414-1980-430C-BD54-DD7126F51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B74D5608-4AC7-4553-A124-AC41DCDD6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4C045074-9A3D-4075-BE06-7CD4A6EFF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8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419D0-061F-FB46-916A-552CCAAE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3" name="Объект 4">
            <a:extLst>
              <a:ext uri="{FF2B5EF4-FFF2-40B4-BE49-F238E27FC236}">
                <a16:creationId xmlns:a16="http://schemas.microsoft.com/office/drawing/2014/main" id="{862214F2-9435-4348-A2A4-B3143E125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960577"/>
              </p:ext>
            </p:extLst>
          </p:nvPr>
        </p:nvGraphicFramePr>
        <p:xfrm>
          <a:off x="594360" y="2724912"/>
          <a:ext cx="11000232" cy="349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4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D1FBA-BF04-0D44-A0D5-2BEFDAFC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ru-RU" sz="4800"/>
              <a:t>Из чего состоит модель </a:t>
            </a:r>
            <a:r>
              <a:rPr lang="en-US" sz="4800"/>
              <a:t>ML</a:t>
            </a:r>
            <a:endParaRPr lang="ru-RU" sz="4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251358-4225-E849-93F0-3BF0BD51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ru-RU">
              <a:solidFill>
                <a:srgbClr val="898989"/>
              </a:solidFill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5DF2C50C-D588-45CD-A8D1-741E6A0C7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4470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7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DB44-72F8-674F-BC8C-E4705016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000000"/>
                </a:solidFill>
              </a:rPr>
              <a:t>Классы моделей</a:t>
            </a:r>
          </a:p>
        </p:txBody>
      </p:sp>
      <p:sp>
        <p:nvSpPr>
          <p:cNvPr id="72" name="Объект 2">
            <a:extLst>
              <a:ext uri="{FF2B5EF4-FFF2-40B4-BE49-F238E27FC236}">
                <a16:creationId xmlns:a16="http://schemas.microsoft.com/office/drawing/2014/main" id="{DFA45736-5B06-2E46-976A-9D769898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Линейные (линейная регрессия, </a:t>
            </a:r>
            <a:r>
              <a:rPr lang="en-US" sz="2400" dirty="0">
                <a:solidFill>
                  <a:srgbClr val="000000"/>
                </a:solidFill>
              </a:rPr>
              <a:t>SVM, </a:t>
            </a:r>
            <a:r>
              <a:rPr lang="ru-RU" sz="2400" dirty="0">
                <a:solidFill>
                  <a:srgbClr val="000000"/>
                </a:solidFill>
              </a:rPr>
              <a:t>логистическая регрессия)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Нейронные сети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Tree-based </a:t>
            </a:r>
            <a:r>
              <a:rPr lang="ru-RU" sz="2400" dirty="0">
                <a:solidFill>
                  <a:srgbClr val="000000"/>
                </a:solidFill>
              </a:rPr>
              <a:t>алгоритмы (дерево решений, случайный лес, </a:t>
            </a:r>
            <a:r>
              <a:rPr lang="ru-RU" sz="2400" dirty="0" err="1">
                <a:solidFill>
                  <a:srgbClr val="000000"/>
                </a:solidFill>
              </a:rPr>
              <a:t>бустинг</a:t>
            </a:r>
            <a:r>
              <a:rPr lang="ru-RU" sz="2400" dirty="0">
                <a:solidFill>
                  <a:srgbClr val="000000"/>
                </a:solidFill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Методы ближайших соседей (</a:t>
            </a:r>
            <a:r>
              <a:rPr lang="en-US" sz="2400" dirty="0" err="1">
                <a:solidFill>
                  <a:srgbClr val="000000"/>
                </a:solidFill>
              </a:rPr>
              <a:t>kNN</a:t>
            </a:r>
            <a:r>
              <a:rPr lang="ru-RU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ru-RU" sz="2400" dirty="0" err="1">
                <a:solidFill>
                  <a:srgbClr val="000000"/>
                </a:solidFill>
              </a:rPr>
              <a:t>Графовые</a:t>
            </a:r>
            <a:r>
              <a:rPr lang="ru-RU" sz="2400" dirty="0">
                <a:solidFill>
                  <a:srgbClr val="000000"/>
                </a:solidFill>
              </a:rPr>
              <a:t> методы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F6063C-2A57-4FF2-A4E4-946574000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5DBE90-CF6D-174F-9CB6-EADA39F3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8EAE7-0460-0B42-9A0F-C98A202E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000000"/>
                </a:solidFill>
              </a:rPr>
              <a:t>Виды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8E6F2-B119-4945-A4AF-999B9360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2421682"/>
            <a:ext cx="6000655" cy="3639289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Бинарные (0/1)</a:t>
            </a:r>
          </a:p>
          <a:p>
            <a:r>
              <a:rPr lang="ru-RU" dirty="0">
                <a:solidFill>
                  <a:srgbClr val="000000"/>
                </a:solidFill>
              </a:rPr>
              <a:t>Вещественные (</a:t>
            </a:r>
            <a:r>
              <a:rPr lang="en-US" dirty="0">
                <a:solidFill>
                  <a:srgbClr val="000000"/>
                </a:solidFill>
              </a:rPr>
              <a:t>3.14)</a:t>
            </a:r>
          </a:p>
          <a:p>
            <a:r>
              <a:rPr lang="ru-RU" dirty="0">
                <a:solidFill>
                  <a:srgbClr val="000000"/>
                </a:solidFill>
              </a:rPr>
              <a:t>Категориальные (</a:t>
            </a:r>
            <a:r>
              <a:rPr lang="en-US" dirty="0">
                <a:solidFill>
                  <a:srgbClr val="000000"/>
                </a:solidFill>
              </a:rPr>
              <a:t>’</a:t>
            </a:r>
            <a:r>
              <a:rPr lang="ru-RU" dirty="0">
                <a:solidFill>
                  <a:srgbClr val="000000"/>
                </a:solidFill>
              </a:rPr>
              <a:t>Сбербанк</a:t>
            </a:r>
            <a:r>
              <a:rPr lang="en-US" dirty="0">
                <a:solidFill>
                  <a:srgbClr val="000000"/>
                </a:solidFill>
              </a:rPr>
              <a:t>’</a:t>
            </a:r>
            <a:r>
              <a:rPr lang="ru-RU" dirty="0">
                <a:solidFill>
                  <a:srgbClr val="000000"/>
                </a:solidFill>
              </a:rPr>
              <a:t> / </a:t>
            </a:r>
            <a:r>
              <a:rPr lang="en-US" dirty="0">
                <a:solidFill>
                  <a:srgbClr val="000000"/>
                </a:solidFill>
              </a:rPr>
              <a:t>’</a:t>
            </a:r>
            <a:r>
              <a:rPr lang="ru-RU" dirty="0">
                <a:solidFill>
                  <a:srgbClr val="000000"/>
                </a:solidFill>
              </a:rPr>
              <a:t>ВТБ</a:t>
            </a:r>
            <a:r>
              <a:rPr lang="en-US" dirty="0">
                <a:solidFill>
                  <a:srgbClr val="000000"/>
                </a:solidFill>
              </a:rPr>
              <a:t>’)</a:t>
            </a:r>
          </a:p>
          <a:p>
            <a:r>
              <a:rPr lang="ru-RU" dirty="0">
                <a:solidFill>
                  <a:srgbClr val="000000"/>
                </a:solidFill>
              </a:rPr>
              <a:t>Порядковые (упорядоченные категориальные: н-р, день недели)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4862840-D613-4E51-B0EB-90064DC52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8E9320-31F8-A143-B7C2-D9444F22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ru-RU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4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32EBB-EEBA-C54A-998D-5C92E4EE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One-Hot </a:t>
            </a:r>
            <a:r>
              <a:rPr lang="ru-RU" dirty="0">
                <a:solidFill>
                  <a:srgbClr val="000000"/>
                </a:solidFill>
              </a:rPr>
              <a:t>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4B93D-025D-554C-A843-6906C976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54" y="2421682"/>
            <a:ext cx="5962430" cy="4116087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Признак «Банк» имеет 4 различных значения: </a:t>
            </a:r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ru-RU" sz="2400" dirty="0">
                <a:solidFill>
                  <a:srgbClr val="000000"/>
                </a:solidFill>
              </a:rPr>
              <a:t>Сбербанк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  <a:r>
              <a:rPr lang="ru-RU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ru-RU" sz="2400" dirty="0">
                <a:solidFill>
                  <a:srgbClr val="000000"/>
                </a:solidFill>
              </a:rPr>
              <a:t>ВТБ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  <a:r>
              <a:rPr lang="ru-RU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ru-RU" sz="2400" dirty="0">
                <a:solidFill>
                  <a:srgbClr val="000000"/>
                </a:solidFill>
              </a:rPr>
              <a:t>Тинькофф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  <a:r>
              <a:rPr lang="ru-RU" sz="2400" dirty="0">
                <a:solidFill>
                  <a:srgbClr val="000000"/>
                </a:solidFill>
              </a:rPr>
              <a:t>, «Газпромбанк»</a:t>
            </a: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Заменяем его на 4-1 = 3 признака: «Банк == Сбербанк», «Банк == ВТБ», «Банк == Тинькофф»</a:t>
            </a: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Каждый из признаков равняется 1, если его условие выполняется, иначе - 0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E69068-031A-4F2C-B675-6F79CC29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11ACD6-2A4A-DD4B-B2BC-B6F94264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0018BE-E23E-4E28-B240-54471F045DC3}" type="slidenum">
              <a:rPr lang="ru-RU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ru-RU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8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bg1"/>
            </a:solidFill>
            <a:latin typeface="Gilroy Light" panose="00000400000000000000" pitchFamily="50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310</Words>
  <Application>Microsoft Macintosh PowerPoint</Application>
  <PresentationFormat>Широкоэкранный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Gilroy ExtraBold</vt:lpstr>
      <vt:lpstr>Gilroy Light</vt:lpstr>
      <vt:lpstr>Office Theme</vt:lpstr>
      <vt:lpstr>1_Office Theme</vt:lpstr>
      <vt:lpstr>Презентация PowerPoint</vt:lpstr>
      <vt:lpstr>Классификация задач машинного обучения</vt:lpstr>
      <vt:lpstr>Разделы машинного обучения</vt:lpstr>
      <vt:lpstr>Среда разработки</vt:lpstr>
      <vt:lpstr>Последовательность решения задачи</vt:lpstr>
      <vt:lpstr>Из чего состоит модель ML</vt:lpstr>
      <vt:lpstr>Классы моделей</vt:lpstr>
      <vt:lpstr>Виды признаков</vt:lpstr>
      <vt:lpstr>One-Hot кодирование</vt:lpstr>
      <vt:lpstr>Оценивание модели</vt:lpstr>
      <vt:lpstr>Переобучение</vt:lpstr>
      <vt:lpstr>Пример в jupyter-е</vt:lpstr>
      <vt:lpstr>Пример в jupyter-е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Аким Цвигун</dc:creator>
  <cp:lastModifiedBy>Аким Цвигун</cp:lastModifiedBy>
  <cp:revision>10</cp:revision>
  <dcterms:created xsi:type="dcterms:W3CDTF">2020-06-15T09:39:37Z</dcterms:created>
  <dcterms:modified xsi:type="dcterms:W3CDTF">2021-05-25T14:08:00Z</dcterms:modified>
</cp:coreProperties>
</file>