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8761" y="483326"/>
            <a:ext cx="8676222" cy="54428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Final </a:t>
            </a:r>
            <a:r>
              <a:rPr lang="en-US" b="1" dirty="0">
                <a:effectLst/>
              </a:rPr>
              <a:t>Report </a:t>
            </a:r>
            <a:r>
              <a:rPr lang="en-US" b="1" dirty="0" smtClean="0">
                <a:effectLst/>
              </a:rPr>
              <a:t>: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b="1" dirty="0">
                <a:effectLst/>
              </a:rPr>
              <a:t>Capstone Project </a:t>
            </a:r>
            <a:br>
              <a:rPr lang="en-US" b="1" dirty="0">
                <a:effectLst/>
              </a:rPr>
            </a:br>
            <a:r>
              <a:rPr lang="en-US" b="1" dirty="0" smtClean="0">
                <a:effectLst/>
              </a:rPr>
              <a:t>The </a:t>
            </a:r>
            <a:r>
              <a:rPr lang="en-US" b="1" dirty="0">
                <a:effectLst/>
              </a:rPr>
              <a:t>Battle of </a:t>
            </a:r>
            <a:r>
              <a:rPr lang="en-US" b="1" dirty="0" smtClean="0">
                <a:effectLst/>
              </a:rPr>
              <a:t>Neighborhoods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&amp;</a:t>
            </a:r>
            <a:r>
              <a:rPr lang="en-US" b="1" dirty="0" smtClean="0">
                <a:effectLst/>
              </a:rPr>
              <a:t>	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Finding </a:t>
            </a:r>
            <a:r>
              <a:rPr lang="en-US" b="1" dirty="0">
                <a:effectLst/>
              </a:rPr>
              <a:t>a better place to live and better school to attend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5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Section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using k-means cluster algorithm </a:t>
            </a:r>
            <a:r>
              <a:rPr lang="en-US" dirty="0" smtClean="0"/>
              <a:t>we </a:t>
            </a:r>
            <a:r>
              <a:rPr lang="en-US" dirty="0"/>
              <a:t>separated the neighborhood into 10(Ten) different clusters and for 103 different </a:t>
            </a:r>
            <a:r>
              <a:rPr lang="en-US" dirty="0" smtClean="0"/>
              <a:t>latitude </a:t>
            </a:r>
            <a:r>
              <a:rPr lang="en-US" dirty="0"/>
              <a:t>and </a:t>
            </a:r>
            <a:r>
              <a:rPr lang="en-US" dirty="0" smtClean="0"/>
              <a:t>longitude </a:t>
            </a:r>
            <a:r>
              <a:rPr lang="en-US" dirty="0"/>
              <a:t>from dataset, which have very-similar neighborhoods around them. Using the charts above results presented to a particular neighborhood based on average house prices and school rating have been made</a:t>
            </a:r>
            <a:r>
              <a:rPr lang="en-US" dirty="0" smtClean="0"/>
              <a:t>. </a:t>
            </a:r>
            <a:r>
              <a:rPr lang="en-US" dirty="0">
                <a:effectLst/>
              </a:rPr>
              <a:t>. According to school rating and house pricing Cabbage Town , East Toronto and West Riverdale would be great choice for families to buy house and find a high rating school for the kids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9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3212"/>
            <a:ext cx="9905998" cy="1258388"/>
          </a:xfrm>
        </p:spPr>
        <p:txBody>
          <a:bodyPr/>
          <a:lstStyle/>
          <a:p>
            <a:r>
              <a:rPr lang="en-US" b="1" dirty="0" smtClean="0">
                <a:effectLst/>
              </a:rPr>
              <a:t>Introduction</a:t>
            </a:r>
            <a:r>
              <a:rPr lang="en-US" b="1" dirty="0">
                <a:effectLst/>
              </a:rPr>
              <a:t>: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7360"/>
            <a:ext cx="9905998" cy="4545874"/>
          </a:xfrm>
        </p:spPr>
        <p:txBody>
          <a:bodyPr>
            <a:noAutofit/>
          </a:bodyPr>
          <a:lstStyle/>
          <a:p>
            <a:endParaRPr lang="en-US" sz="1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8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In 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this Project, assuming that families are looking for buying a house </a:t>
            </a:r>
            <a:r>
              <a:rPr lang="en-US" sz="18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with limited 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budget , also they want to get best school district according to this budget. </a:t>
            </a:r>
          </a:p>
          <a:p>
            <a:pPr marL="0" indent="0">
              <a:buNone/>
            </a:pP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 will try to provide with information to the families who are looking for a neighborhood where will fit their financial plan and school expectations. To do so, we will be seeking for neighborhoods in Scarborough, Toronto. </a:t>
            </a:r>
            <a:r>
              <a:rPr lang="en-US" sz="18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in 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the end; they will be receiving information about the following: </a:t>
            </a:r>
          </a:p>
          <a:p>
            <a:r>
              <a:rPr lang="en-US" sz="18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House pricing, </a:t>
            </a:r>
          </a:p>
          <a:p>
            <a:r>
              <a:rPr lang="en-US" sz="18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School district rating. </a:t>
            </a:r>
          </a:p>
          <a:p>
            <a:pPr marL="0" indent="0">
              <a:buNone/>
            </a:pPr>
            <a:r>
              <a:rPr lang="en-US" sz="18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In 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addition, information about different venues and places for each neighborhood </a:t>
            </a:r>
            <a:r>
              <a:rPr lang="en-US" sz="18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. 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This will help them to eliminate some neighborhoods where they do not find convenient for the needs of children. </a:t>
            </a:r>
          </a:p>
          <a:p>
            <a:pPr marL="0" indent="0">
              <a:buNone/>
            </a:pP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By using all the information above, they will be making the best decision for the </a:t>
            </a:r>
            <a:r>
              <a:rPr lang="en-US" sz="18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future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sz="18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for purchasing 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</a:t>
            </a:r>
            <a:r>
              <a:rPr lang="en-US" sz="18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house.</a:t>
            </a:r>
            <a:endParaRPr lang="en-US" sz="1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35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7714"/>
            <a:ext cx="9905998" cy="1193075"/>
          </a:xfrm>
        </p:spPr>
        <p:txBody>
          <a:bodyPr/>
          <a:lstStyle/>
          <a:p>
            <a:r>
              <a:rPr lang="en-US" dirty="0" smtClean="0"/>
              <a:t>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10789"/>
            <a:ext cx="9905998" cy="438041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The data from Week-3 will be used to begin the project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://en.wikipedia.org/wiki/List_of_postal_codes_of_Canada:_M </a:t>
            </a:r>
          </a:p>
          <a:p>
            <a:pPr marL="0" indent="0">
              <a:buNone/>
            </a:pPr>
            <a:r>
              <a:rPr lang="en-US" dirty="0"/>
              <a:t>First, we will be using libraries such as Pandas, Geocoder, Beautiful Soup, Folium etc. to determine the target neighborhoods. </a:t>
            </a:r>
          </a:p>
          <a:p>
            <a:pPr marL="0" indent="0">
              <a:buNone/>
            </a:pPr>
            <a:r>
              <a:rPr lang="en-US" dirty="0"/>
              <a:t>Then, the project will be using Foursquare API to give every details about each neighborhood such as number of grocery stores, gas station, restaurants, hospital, </a:t>
            </a:r>
            <a:r>
              <a:rPr lang="en-US" b="1" dirty="0"/>
              <a:t>house </a:t>
            </a:r>
            <a:r>
              <a:rPr lang="en-US" b="1" dirty="0" smtClean="0"/>
              <a:t>pricing and school </a:t>
            </a:r>
            <a:r>
              <a:rPr lang="en-US" b="1" dirty="0"/>
              <a:t>district </a:t>
            </a:r>
            <a:r>
              <a:rPr lang="en-US" dirty="0"/>
              <a:t>. </a:t>
            </a:r>
          </a:p>
          <a:p>
            <a:r>
              <a:rPr lang="en-US" dirty="0"/>
              <a:t>Our data will contains: </a:t>
            </a:r>
          </a:p>
          <a:p>
            <a:r>
              <a:rPr lang="en-US" dirty="0" smtClean="0"/>
              <a:t> </a:t>
            </a:r>
            <a:r>
              <a:rPr lang="en-US" dirty="0"/>
              <a:t>House Pricing </a:t>
            </a:r>
          </a:p>
          <a:p>
            <a:r>
              <a:rPr lang="en-US" dirty="0" smtClean="0"/>
              <a:t> </a:t>
            </a:r>
            <a:r>
              <a:rPr lang="en-US" dirty="0"/>
              <a:t>Map of Scarborough </a:t>
            </a:r>
          </a:p>
          <a:p>
            <a:r>
              <a:rPr lang="en-US" dirty="0" smtClean="0"/>
              <a:t> </a:t>
            </a:r>
            <a:r>
              <a:rPr lang="en-US" dirty="0"/>
              <a:t>Cluster for School District rating </a:t>
            </a:r>
          </a:p>
          <a:p>
            <a:r>
              <a:rPr lang="en-US" dirty="0" smtClean="0"/>
              <a:t> </a:t>
            </a:r>
            <a:r>
              <a:rPr lang="en-US" dirty="0"/>
              <a:t>Venues for each neighborhood </a:t>
            </a:r>
          </a:p>
        </p:txBody>
      </p:sp>
    </p:spTree>
    <p:extLst>
      <p:ext uri="{BB962C8B-B14F-4D97-AF65-F5344CB8AC3E}">
        <p14:creationId xmlns:p14="http://schemas.microsoft.com/office/powerpoint/2010/main" val="293757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7830" y="418011"/>
            <a:ext cx="10711543" cy="58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9383"/>
          </a:xfrm>
        </p:spPr>
        <p:txBody>
          <a:bodyPr/>
          <a:lstStyle/>
          <a:p>
            <a:r>
              <a:rPr lang="en-US" b="1" dirty="0">
                <a:effectLst/>
              </a:rPr>
              <a:t>Methodology Section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659" y="609600"/>
            <a:ext cx="9905998" cy="3124201"/>
          </a:xfrm>
        </p:spPr>
        <p:txBody>
          <a:bodyPr/>
          <a:lstStyle/>
          <a:p>
            <a:r>
              <a:rPr lang="en-US" b="1" dirty="0" smtClean="0">
                <a:effectLst/>
              </a:rPr>
              <a:t>Clustering </a:t>
            </a:r>
            <a:r>
              <a:rPr lang="en-US" b="1" dirty="0">
                <a:effectLst/>
              </a:rPr>
              <a:t>Approach: </a:t>
            </a:r>
            <a:endParaRPr lang="en-US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effectLst/>
              </a:rPr>
              <a:t>K-Means Clustering </a:t>
            </a:r>
            <a:r>
              <a:rPr lang="en-US" b="1" dirty="0" smtClean="0">
                <a:effectLst/>
              </a:rPr>
              <a:t>Approach</a:t>
            </a:r>
            <a:endParaRPr lang="en-US" dirty="0">
              <a:effectLst/>
            </a:endParaRP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67" y="2458945"/>
            <a:ext cx="9749244" cy="41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8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2805"/>
            <a:ext cx="9905998" cy="3124201"/>
          </a:xfrm>
        </p:spPr>
        <p:txBody>
          <a:bodyPr/>
          <a:lstStyle/>
          <a:p>
            <a:r>
              <a:rPr lang="en-US" dirty="0" smtClean="0"/>
              <a:t>Venues in The neighborhood: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3" y="1828801"/>
            <a:ext cx="11383017" cy="37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2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82743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Result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1" dirty="0"/>
              <a:t>Clusters in Scarborough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3" y="1708920"/>
            <a:ext cx="108108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9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07423" y="-293915"/>
            <a:ext cx="6053282" cy="7328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738" y="478389"/>
            <a:ext cx="372795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Housing Price by Clusters in Scarborough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School Ratings in Scarborough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82676" y="634253"/>
            <a:ext cx="5002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8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219</TotalTime>
  <Words>371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Mesh</vt:lpstr>
      <vt:lpstr>   Final Report :  Capstone Project  The Battle of Neighborhoods &amp;  Finding a better place to live and better school to attend  </vt:lpstr>
      <vt:lpstr>Introduction:  </vt:lpstr>
      <vt:lpstr>Data:</vt:lpstr>
      <vt:lpstr>PowerPoint Presentation</vt:lpstr>
      <vt:lpstr>Methodology Section </vt:lpstr>
      <vt:lpstr>PowerPoint Presentation</vt:lpstr>
      <vt:lpstr>Result   Clusters in Scarborough </vt:lpstr>
      <vt:lpstr>PowerPoint Presentation</vt:lpstr>
      <vt:lpstr>School Ratings in Scarborough  </vt:lpstr>
      <vt:lpstr>Conclusion Section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 :  Capstone Project  The Battle of Neighborhoods   Finding a better place to live and better school to attend</dc:title>
  <dc:creator>Cilekci, Aktug</dc:creator>
  <cp:lastModifiedBy>Cilekci, Aktug</cp:lastModifiedBy>
  <cp:revision>7</cp:revision>
  <dcterms:created xsi:type="dcterms:W3CDTF">2020-01-28T17:06:17Z</dcterms:created>
  <dcterms:modified xsi:type="dcterms:W3CDTF">2020-01-29T16:59:33Z</dcterms:modified>
</cp:coreProperties>
</file>