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9" r:id="rId2"/>
    <p:sldId id="281" r:id="rId3"/>
    <p:sldId id="286" r:id="rId4"/>
    <p:sldId id="285" r:id="rId5"/>
    <p:sldId id="260" r:id="rId6"/>
    <p:sldId id="257" r:id="rId7"/>
    <p:sldId id="256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4" r:id="rId17"/>
    <p:sldId id="275" r:id="rId18"/>
    <p:sldId id="276" r:id="rId19"/>
    <p:sldId id="277" r:id="rId20"/>
    <p:sldId id="278" r:id="rId21"/>
    <p:sldId id="273" r:id="rId22"/>
    <p:sldId id="279" r:id="rId23"/>
    <p:sldId id="280" r:id="rId24"/>
    <p:sldId id="28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9F"/>
    <a:srgbClr val="2A000F"/>
    <a:srgbClr val="48001A"/>
    <a:srgbClr val="4400EE"/>
    <a:srgbClr val="FFC901"/>
    <a:srgbClr val="6C1A00"/>
    <a:srgbClr val="58004E"/>
    <a:srgbClr val="FE9202"/>
    <a:srgbClr val="80008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0272" y="1489267"/>
            <a:ext cx="8229599" cy="202049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272" y="3509766"/>
            <a:ext cx="8229600" cy="64239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590" y="586585"/>
            <a:ext cx="594726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2590" y="1197405"/>
            <a:ext cx="594726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56066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A000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A000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2837" y="128470"/>
            <a:ext cx="7016195" cy="3816472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CORONA VIRUS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3885" y="3487980"/>
            <a:ext cx="4881374" cy="9150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YEAR 2021 &amp; 2022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Q3. Check total number of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097FB-FA29-4528-9F4A-B63442DC2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83" y="1655519"/>
            <a:ext cx="5402168" cy="1679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8F9D0-4DFB-4F06-B041-C4CB6277A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3526430"/>
            <a:ext cx="6141788" cy="156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1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Q4. Check what is </a:t>
            </a:r>
            <a:r>
              <a:rPr lang="en-US" dirty="0" err="1"/>
              <a:t>start_date</a:t>
            </a:r>
            <a:r>
              <a:rPr lang="en-US" dirty="0"/>
              <a:t> and </a:t>
            </a:r>
            <a:r>
              <a:rPr lang="en-US" dirty="0" err="1"/>
              <a:t>end_date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EB62B-36E4-46A5-99A8-1613901CD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5429649" cy="1562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820F5D-C23C-4C7B-B025-EB7597FE9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17" y="2912983"/>
            <a:ext cx="4787883" cy="16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3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Q5. Number of month present in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B414F-E69D-450D-9161-CFF079222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691"/>
            <a:ext cx="5733432" cy="1934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8A7595-0A81-4CC6-B7CC-71570ED68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43" y="3138324"/>
            <a:ext cx="6242157" cy="16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Q6. Find monthly average for confirmed, deaths, recovered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8FF03-8914-4730-91E8-BC7F8B171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197405"/>
            <a:ext cx="5335525" cy="2269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5FB18-20D4-47B6-892E-7A953B381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06" y="1197405"/>
            <a:ext cx="3361905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6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36" y="281175"/>
            <a:ext cx="8246070" cy="7635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Q7. Find most frequent value for confirmed, deaths, recovered each month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3E7B2-8063-43F9-ADA6-0382AB4F6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" y="1193067"/>
            <a:ext cx="5335525" cy="1911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0A851-4528-4FCF-9E1A-38D142234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44" y="1193067"/>
            <a:ext cx="3476190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3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Q8. Find minimum values for confirmed, deaths, recovered per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3DD08-C575-40DC-BAA7-4A2091A33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197404"/>
            <a:ext cx="6825330" cy="2595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865E5-BCAA-4FD2-BFC1-D652950E1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20" y="1913251"/>
            <a:ext cx="3910422" cy="143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589232"/>
            <a:ext cx="8254305" cy="46828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Q9. Find maximum values of confirmed, deaths, recovered per year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3422D-B9B3-44CE-96A0-DBC9664D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78"/>
            <a:ext cx="7499486" cy="2738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02513E-3375-4879-BA7E-935EA4A53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46" y="2113635"/>
            <a:ext cx="4021154" cy="121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6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Q10. The total number of case of confirmed, deaths, recovered each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DAB74-DB39-48E0-9884-4FCDAEEE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7405"/>
            <a:ext cx="8510475" cy="31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99574C-3CD7-4871-A2CB-923229E2B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00" y="1525264"/>
            <a:ext cx="3800000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5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07" y="204173"/>
            <a:ext cx="8670494" cy="763527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Q11. Check how corona virus spread out with respect to confirmed case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Eg.</a:t>
            </a:r>
            <a:r>
              <a:rPr lang="en-US" sz="2000" dirty="0"/>
              <a:t>: total confirmed cases, their average, variance &amp; STDEV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65BBE-6949-4254-9924-7C679AF8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7404"/>
            <a:ext cx="9147279" cy="3206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48020C-74D2-44E3-8DF2-305A540D9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5"/>
          <a:stretch/>
        </p:blipFill>
        <p:spPr>
          <a:xfrm>
            <a:off x="2956777" y="3640685"/>
            <a:ext cx="6187224" cy="14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-24235"/>
            <a:ext cx="8704185" cy="1166709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Q12. Check how corona virus spread out with respect to death case per month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Eg.</a:t>
            </a:r>
            <a:r>
              <a:rPr lang="en-US" sz="2000" dirty="0"/>
              <a:t>: total confirmed cases, their average, variance &amp; STDEV 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FC919-B661-424C-9340-8E383434D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657"/>
            <a:ext cx="9144000" cy="2850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1BBEF-671A-4635-8FB3-7E63D3A6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19" y="3529925"/>
            <a:ext cx="5454781" cy="15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2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3885" y="3487980"/>
            <a:ext cx="4881374" cy="9150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1B5F23-D659-4E18-BE0B-BEE459DC4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02284"/>
              </p:ext>
            </p:extLst>
          </p:nvPr>
        </p:nvGraphicFramePr>
        <p:xfrm>
          <a:off x="2586835" y="891995"/>
          <a:ext cx="6104083" cy="301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4083">
                  <a:extLst>
                    <a:ext uri="{9D8B030D-6E8A-4147-A177-3AD203B41FA5}">
                      <a16:colId xmlns:a16="http://schemas.microsoft.com/office/drawing/2014/main" val="1124611739"/>
                    </a:ext>
                  </a:extLst>
                </a:gridCol>
              </a:tblGrid>
              <a:tr h="43787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sz="3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TABLE OF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88803"/>
                  </a:ext>
                </a:extLst>
              </a:tr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61630"/>
                  </a:ext>
                </a:extLst>
              </a:tr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17500"/>
                  </a:ext>
                </a:extLst>
              </a:tr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EXPLAINATION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56625"/>
                  </a:ext>
                </a:extLst>
              </a:tr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45839"/>
                  </a:ext>
                </a:extLst>
              </a:tr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EXPLORATION USING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79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493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0"/>
            <a:ext cx="8398775" cy="1068933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Q13. Check how corona virus spread out with respect to recovered case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Eg.</a:t>
            </a:r>
            <a:r>
              <a:rPr lang="en-US" sz="2000" dirty="0"/>
              <a:t>: total confirmed cases, their average, variance &amp; STDEV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E4BC6-CECA-4646-B3C5-B36EF1FA3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308"/>
            <a:ext cx="9144000" cy="3062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8C26E-CD3C-466B-9282-02219C587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53" y="3487981"/>
            <a:ext cx="5561148" cy="16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01" y="128470"/>
            <a:ext cx="8246070" cy="7635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Q14. Find Country having highest number of the Confirmed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5A2EFE-8D3D-4D3E-9F5D-0B8809991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082"/>
            <a:ext cx="9144000" cy="3141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AA9AF0-74DD-413A-9B49-E3E57F06A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04" y="2113635"/>
            <a:ext cx="3829096" cy="14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6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Q15. Find Country having lowest number of the death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F81DC-3491-439D-AAE1-4431A9C30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7"/>
            <a:ext cx="5335525" cy="1710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F6AB4-48E5-4D75-8CB2-1E8A70F88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1197407"/>
            <a:ext cx="1210498" cy="3946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C6355-2FCF-4274-A656-CC2E8D59B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05" y="1960930"/>
            <a:ext cx="2085714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0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8"/>
            <a:ext cx="8686800" cy="763526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Q16. Find top 5 countries having highest recovered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321DB-9977-496D-8A98-8A5A3C38B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8466667" cy="31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460F-94FD-4F98-BDBF-5A4D7E870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49" y="1980730"/>
            <a:ext cx="3384851" cy="19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02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918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3885" y="3487980"/>
            <a:ext cx="4881374" cy="9150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6BFB8-4597-4D2B-B4CD-4CFFEAED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059" y="281175"/>
            <a:ext cx="8222709" cy="7643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33814-4F7D-40E0-87E1-8C9C1845B204}"/>
              </a:ext>
            </a:extLst>
          </p:cNvPr>
          <p:cNvSpPr txBox="1"/>
          <p:nvPr/>
        </p:nvSpPr>
        <p:spPr>
          <a:xfrm>
            <a:off x="1997199" y="1356281"/>
            <a:ext cx="702443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Coronavirus disease 2019 (COVID-19) is a contagious disease caused by the coronavirus SARS-CoV-2. The first known case was identified in Wuhan, China, in December 2019. The disease quickly spread worldwide, resulting in the COVID-19 pandemic.</a:t>
            </a:r>
          </a:p>
        </p:txBody>
      </p:sp>
    </p:spTree>
    <p:extLst>
      <p:ext uri="{BB962C8B-B14F-4D97-AF65-F5344CB8AC3E}">
        <p14:creationId xmlns:p14="http://schemas.microsoft.com/office/powerpoint/2010/main" val="70938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3885" y="3487980"/>
            <a:ext cx="4881374" cy="9150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6BFB8-4597-4D2B-B4CD-4CFFEAED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0" y="281175"/>
            <a:ext cx="8222709" cy="7643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33814-4F7D-40E0-87E1-8C9C1845B204}"/>
              </a:ext>
            </a:extLst>
          </p:cNvPr>
          <p:cNvSpPr txBox="1"/>
          <p:nvPr/>
        </p:nvSpPr>
        <p:spPr>
          <a:xfrm>
            <a:off x="1997199" y="1356281"/>
            <a:ext cx="702443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CORONA VIRUS pandemic has had a significant impact on public health and has created an urgent need for data-driven insights to understand the spread of the virus. This analysis uses SQL to showcase the key insights of its spread globally in year 2020 &amp; 2021.</a:t>
            </a:r>
          </a:p>
        </p:txBody>
      </p:sp>
    </p:spTree>
    <p:extLst>
      <p:ext uri="{BB962C8B-B14F-4D97-AF65-F5344CB8AC3E}">
        <p14:creationId xmlns:p14="http://schemas.microsoft.com/office/powerpoint/2010/main" val="73063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DB29D-D829-466B-9481-49922C74E8F0}"/>
              </a:ext>
            </a:extLst>
          </p:cNvPr>
          <p:cNvSpPr txBox="1"/>
          <p:nvPr/>
        </p:nvSpPr>
        <p:spPr>
          <a:xfrm>
            <a:off x="1365195" y="1197405"/>
            <a:ext cx="7352700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Province: Geographic subdivision within a country/region.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Country/Region: Geographic entity where data is recorded.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Latitude: North-south position on Earth's surface.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Longitude: East-west position on Earth's surface.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Date: Recorded date of CORONA VIRUS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Confirmed: Number of diagnosed CORONA VIRUS cases.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Deaths: Number of CORONA VIRUS related deaths.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Recovered: Number of recovered CORONA VIRUS cases.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42E445-176B-4405-B22D-9B401F91A839}"/>
              </a:ext>
            </a:extLst>
          </p:cNvPr>
          <p:cNvSpPr txBox="1">
            <a:spLocks/>
          </p:cNvSpPr>
          <p:nvPr/>
        </p:nvSpPr>
        <p:spPr>
          <a:xfrm>
            <a:off x="480560" y="280327"/>
            <a:ext cx="8222709" cy="76437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DATASET EXPLANATION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60" y="280327"/>
            <a:ext cx="8222709" cy="76437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05609-E79C-45A7-A0F5-C9879BC10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419534"/>
            <a:ext cx="5819048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  <a:br>
              <a:rPr lang="en-US" dirty="0"/>
            </a:br>
            <a:r>
              <a:rPr lang="en-US" dirty="0"/>
              <a:t>USING SQL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Q1. Write a code to check 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81602-7381-4EEB-8D9B-6DEC4A195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94" y="2571750"/>
            <a:ext cx="4206506" cy="557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95C791-9E12-4854-A7A2-EC5859544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9" y="1197405"/>
            <a:ext cx="4226201" cy="30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Q2. If NULL values are present, update them with zeros for all columns.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BBF6-F404-405C-8726-AE1C94591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693695"/>
            <a:ext cx="7473395" cy="28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0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On-screen Show (16:9)</PresentationFormat>
  <Paragraphs>44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CORONA VIRUS ANALYSIS</vt:lpstr>
      <vt:lpstr>PowerPoint Presentation</vt:lpstr>
      <vt:lpstr>INTRODUCTION</vt:lpstr>
      <vt:lpstr>PROBLEM STATEMENT</vt:lpstr>
      <vt:lpstr>PowerPoint Presentation</vt:lpstr>
      <vt:lpstr>DATASET OVERVIEW</vt:lpstr>
      <vt:lpstr>DATA EXPLORATION USING SQL</vt:lpstr>
      <vt:lpstr>Q1. Write a code to check NULL values</vt:lpstr>
      <vt:lpstr>Q2. If NULL values are present, update them with zeros for all columns. </vt:lpstr>
      <vt:lpstr>Q3. Check total number of rows</vt:lpstr>
      <vt:lpstr>Q4. Check what is start_date and end_date</vt:lpstr>
      <vt:lpstr>Q5. Number of month present in dataset</vt:lpstr>
      <vt:lpstr>Q6. Find monthly average for confirmed, deaths, recovered</vt:lpstr>
      <vt:lpstr>Q7. Find most frequent value for confirmed, deaths, recovered each month </vt:lpstr>
      <vt:lpstr>Q8. Find minimum values for confirmed, deaths, recovered per year</vt:lpstr>
      <vt:lpstr>Q9. Find maximum values of confirmed, deaths, recovered per year </vt:lpstr>
      <vt:lpstr>Q10. The total number of case of confirmed, deaths, recovered each month</vt:lpstr>
      <vt:lpstr>Q11. Check how corona virus spread out with respect to confirmed case (Eg.: total confirmed cases, their average, variance &amp; STDEV )</vt:lpstr>
      <vt:lpstr>Q12. Check how corona virus spread out with respect to death case per month (Eg.: total confirmed cases, their average, variance &amp; STDEV )</vt:lpstr>
      <vt:lpstr>Q13. Check how corona virus spread out with respect to recovered case (Eg.: total confirmed cases, their average, variance &amp; STDEV )</vt:lpstr>
      <vt:lpstr>Q14. Find Country having highest number of the Confirmed case</vt:lpstr>
      <vt:lpstr>Q15. Find Country having lowest number of the death case</vt:lpstr>
      <vt:lpstr>Q16. Find top 5 countries having highest recovered case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2024-05-08T04:28:36Z</dcterms:modified>
</cp:coreProperties>
</file>