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182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4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9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9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1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5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3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4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DAA2F-8147-4469-A82C-5CF0C646728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30" y="1600200"/>
            <a:ext cx="5567362" cy="433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UTS</a:t>
            </a:r>
            <a:endParaRPr lang="en-US"/>
          </a:p>
        </p:txBody>
      </p:sp>
      <p:sp>
        <p:nvSpPr>
          <p:cNvPr id="4" name="Down Arrow 3"/>
          <p:cNvSpPr/>
          <p:nvPr/>
        </p:nvSpPr>
        <p:spPr>
          <a:xfrm rot="10800000">
            <a:off x="4313112" y="3318327"/>
            <a:ext cx="533400" cy="644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3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TestRobot</a:t>
            </a:r>
            <a:r>
              <a:rPr lang="en-US" dirty="0" smtClean="0"/>
              <a:t> (</a:t>
            </a:r>
            <a:r>
              <a:rPr lang="en-US" dirty="0" err="1" smtClean="0"/>
              <a:t>silahkan</a:t>
            </a:r>
            <a:r>
              <a:rPr lang="en-US" dirty="0" smtClean="0"/>
              <a:t> di </a:t>
            </a:r>
            <a:r>
              <a:rPr lang="en-US" dirty="0" err="1" smtClean="0"/>
              <a:t>copas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public class 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TestRobot</a:t>
            </a:r>
            <a:endParaRPr lang="en-US" sz="1800" dirty="0">
              <a:latin typeface="Calibri Light" pitchFamily="34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	public static void main(String[] </a:t>
            </a:r>
            <a:r>
              <a:rPr lang="en-US" sz="1800" dirty="0" err="1">
                <a:latin typeface="Calibri Light" pitchFamily="34" charset="0"/>
                <a:cs typeface="Courier New" pitchFamily="49" charset="0"/>
              </a:rPr>
              <a:t>args</a:t>
            </a:r>
            <a:r>
              <a:rPr lang="en-US" sz="1800" dirty="0">
                <a:latin typeface="Calibri Light" pitchFamily="34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		</a:t>
            </a:r>
            <a:r>
              <a:rPr lang="en-US" sz="1800" dirty="0" err="1" smtClean="0">
                <a:solidFill>
                  <a:srgbClr val="FF0000"/>
                </a:solidFill>
                <a:latin typeface="Calibri Light" pitchFamily="34" charset="0"/>
                <a:cs typeface="Courier New" pitchFamily="49" charset="0"/>
              </a:rPr>
              <a:t>Asimo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 unit </a:t>
            </a:r>
            <a:r>
              <a:rPr lang="en-US" sz="1800" dirty="0">
                <a:latin typeface="Calibri Light" pitchFamily="34" charset="0"/>
                <a:cs typeface="Courier New" pitchFamily="49" charset="0"/>
              </a:rPr>
              <a:t>= new </a:t>
            </a:r>
            <a:r>
              <a:rPr lang="en-US" sz="1800" dirty="0" err="1" smtClean="0">
                <a:solidFill>
                  <a:srgbClr val="FF0000"/>
                </a:solidFill>
                <a:latin typeface="Calibri Light" pitchFamily="34" charset="0"/>
                <a:cs typeface="Courier New" pitchFamily="49" charset="0"/>
              </a:rPr>
              <a:t>Asimo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(30, 150, 1000, 5);</a:t>
            </a:r>
            <a:endParaRPr lang="en-US" sz="1800" dirty="0">
              <a:latin typeface="Calibri Light" pitchFamily="34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unit.CetakSpesifikasi</a:t>
            </a:r>
            <a:r>
              <a:rPr lang="en-US" sz="1800" dirty="0">
                <a:latin typeface="Calibri Light" pitchFamily="34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unit.Upgrade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(20);</a:t>
            </a:r>
            <a:endParaRPr lang="en-US" sz="1800" dirty="0">
              <a:latin typeface="Calibri Light" pitchFamily="34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unit.Upgrade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(25);</a:t>
            </a:r>
            <a:endParaRPr lang="en-US" sz="1800" dirty="0">
              <a:latin typeface="Calibri Light" pitchFamily="34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alibri Light" pitchFamily="34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// Note: yang 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berwarna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merah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disesuaikan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dengan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 class 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beserta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nomor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absen</a:t>
            </a:r>
            <a:r>
              <a:rPr lang="en-US" sz="1800" dirty="0">
                <a:latin typeface="Calibri Light" pitchFamily="34" charset="0"/>
                <a:cs typeface="Courier New" pitchFamily="49" charset="0"/>
              </a:rPr>
              <a:t> </a:t>
            </a:r>
            <a:endParaRPr lang="en-US" sz="1800" dirty="0" smtClean="0">
              <a:latin typeface="Calibri Light" pitchFamily="34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// (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misal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: Asimo05)</a:t>
            </a:r>
            <a:endParaRPr lang="en-US" sz="1800" dirty="0">
              <a:latin typeface="Calibri Light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diharapkan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400800" cy="33527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D:\Java&gt;javac TestRobot.java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D:\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Java&gt;java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TestRobot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Jumlah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Sensor Robot: 4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Jumlah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Sensor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Asimo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30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Jumlah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Servo: 150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Kapasitas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Power: 1000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Jumlah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Kamera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5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Asimo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diupgrade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jumlah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sensor 20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Asimo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diupgrade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jumlah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sensor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56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UTS</vt:lpstr>
      <vt:lpstr>TestRobot (silahkan di copas)</vt:lpstr>
      <vt:lpstr>Hasil yang diharapkan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Rismanto</dc:creator>
  <cp:lastModifiedBy>win7</cp:lastModifiedBy>
  <cp:revision>18</cp:revision>
  <dcterms:created xsi:type="dcterms:W3CDTF">2015-04-13T07:37:13Z</dcterms:created>
  <dcterms:modified xsi:type="dcterms:W3CDTF">2015-05-13T07:31:58Z</dcterms:modified>
</cp:coreProperties>
</file>