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A562-C818-9D4E-A4B0-64E22C35B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F623B-FC42-2A41-B4F0-11A107181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DEAF-149E-C946-8D87-3ED45383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1D27-6C8C-EE4E-AFC2-581E998F2086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0AC1A-58C1-7641-AE65-3A28DEF3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8690-DF73-B044-A4AA-9D32DCB4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247C-B539-9244-B025-0F95ED157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7005-A643-F44F-9881-4B9A20EB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B9E0F-D364-A043-8AA1-EB4D4D30B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66650-6FB5-A745-B16D-27974BF3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1D27-6C8C-EE4E-AFC2-581E998F2086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8A8B9-5F99-4B41-8B73-5414DC5B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C5F8-BE03-DB46-8064-7163DB42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247C-B539-9244-B025-0F95ED157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B153E-D8BE-1E4C-9018-2F20D9131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6653-6345-834C-B27E-DF2307D8E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2A23-4BA9-424A-8E7C-E4C5AD30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1D27-6C8C-EE4E-AFC2-581E998F2086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DF42-7314-CB40-B1C5-2B9A92B3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E6FF-3979-2843-90B9-87E63C5E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247C-B539-9244-B025-0F95ED157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3F17-0429-A640-9304-C072D76D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C7AF-0606-5E48-B86E-7993346DD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4128-30E1-4447-82DB-CBFD14BB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1D27-6C8C-EE4E-AFC2-581E998F2086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08D81-83E4-E349-83D7-7AFB8569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9032-1131-0443-99A8-7DEE4730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247C-B539-9244-B025-0F95ED157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2759-B6B7-1440-ABE0-17507AA0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6898-2E08-BA4A-80E0-3BD50D87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2C95-7525-2049-A41C-8680039C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1D27-6C8C-EE4E-AFC2-581E998F2086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E869A-208C-F64B-9BF5-6D64D1C6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CD90-C3CA-474B-87CE-9A35A113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247C-B539-9244-B025-0F95ED157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D2F8-DDFB-A146-AAC5-24744466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54AB-D8F6-6A47-946B-910CE55D7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3DD3-C8C1-3E4F-9AD5-433BBA694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1485D-0D0A-8946-A59F-306E2176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1D27-6C8C-EE4E-AFC2-581E998F2086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36515-612C-2D4F-A1B7-77AD92FA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B8C0-2F02-CE4D-9340-DF62B9B3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247C-B539-9244-B025-0F95ED157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5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E665-4EC6-6742-8BE8-8B611039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B0F16-9435-2C4A-B815-FCF6D2142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07F23-79A0-784D-A04D-0C87E07C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6EB41-B2DF-D04F-AC2A-D6128D7C8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9A3AD-2F50-6A4D-9933-4887A6C9F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69116-8F64-7040-980A-CBEFBB10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1D27-6C8C-EE4E-AFC2-581E998F2086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3927F-A746-BD45-84D7-86EFE92E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723FE-E522-D746-98C3-124EB6F8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247C-B539-9244-B025-0F95ED157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C4ED-448E-E14B-A046-0BF0D62E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23F06-8295-6442-97B9-2613B706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1D27-6C8C-EE4E-AFC2-581E998F2086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E5801-5924-7542-B111-7644896D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41237-3BCF-F24E-AEE7-8DBC9E73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247C-B539-9244-B025-0F95ED157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6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CA070-FD75-0942-8281-01510BB6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1D27-6C8C-EE4E-AFC2-581E998F2086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4BC2A-9976-1D4D-A424-45C1335D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15B9D-2C98-CA4D-9AA9-D72FA75E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247C-B539-9244-B025-0F95ED157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DC42-0609-1F41-AC27-3B41C6E4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1D97-184C-BD4A-9EC6-60875D18D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70C1A-F01D-3742-9421-BD070F157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3C6ED-73D3-594F-9917-EFC1B9A8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1D27-6C8C-EE4E-AFC2-581E998F2086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D274-1A7A-8949-9A67-5825A12B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62D6-C1CF-BD4A-9F90-7B4FFA15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247C-B539-9244-B025-0F95ED157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206B-CDA2-DC47-923E-932CB14C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BF373-7C5D-604F-8844-CD5630833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92310-D4DD-7947-9E14-6F7A95787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247A8-F3BC-C548-B51A-0B6139CC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1D27-6C8C-EE4E-AFC2-581E998F2086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6B716-24BB-F145-BF39-49C8CB38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60955-F31F-4A4C-8E1E-9C1A1EC7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247C-B539-9244-B025-0F95ED157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18348-A82B-D749-84F0-9FB74D32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C84E-2997-8946-9A4F-92BECBC6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1013-DD7D-A547-BEF0-9F25E7486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1D27-6C8C-EE4E-AFC2-581E998F2086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31D0-8590-5944-ADCF-772F29F81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9210D-3AE6-344F-90FF-D2D8AFA23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247C-B539-9244-B025-0F95ED157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6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502B-D766-D24F-96BF-3A71A807E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A1723-498C-8D4D-BDAB-C85C9216F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1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5DE-2211-7B4F-A252-46908FB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E836-C4DF-2047-A5F5-8C76CFDA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Continuous attention to technical excellence</a:t>
            </a:r>
            <a:br>
              <a:rPr lang="en-IN" dirty="0"/>
            </a:br>
            <a:r>
              <a:rPr lang="en-IN" dirty="0"/>
              <a:t>and good design enhances agility.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1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5DE-2211-7B4F-A252-46908FB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E836-C4DF-2047-A5F5-8C76CFDA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Simplicity--the art of maximizing the amount</a:t>
            </a:r>
            <a:br>
              <a:rPr lang="en-IN" dirty="0"/>
            </a:br>
            <a:r>
              <a:rPr lang="en-IN" dirty="0"/>
              <a:t>of work not done--is essential.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2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5DE-2211-7B4F-A252-46908FB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E836-C4DF-2047-A5F5-8C76CFDA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best architectures, requirements, and designs</a:t>
            </a:r>
            <a:br>
              <a:rPr lang="en-IN" dirty="0"/>
            </a:br>
            <a:r>
              <a:rPr lang="en-IN" dirty="0"/>
              <a:t>emerge from self-organizing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7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5DE-2211-7B4F-A252-46908FB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E836-C4DF-2047-A5F5-8C76CFDA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At regular intervals, the team reflects on how</a:t>
            </a:r>
            <a:br>
              <a:rPr lang="en-IN" dirty="0"/>
            </a:br>
            <a:r>
              <a:rPr lang="en-IN" dirty="0"/>
              <a:t>to become more effective, then tunes and adjusts</a:t>
            </a:r>
            <a:br>
              <a:rPr lang="en-IN" dirty="0"/>
            </a:br>
            <a:r>
              <a:rPr lang="en-IN" dirty="0"/>
              <a:t>its </a:t>
            </a:r>
            <a:r>
              <a:rPr lang="en-IN" dirty="0" err="1"/>
              <a:t>behavior</a:t>
            </a:r>
            <a:r>
              <a:rPr lang="en-IN" dirty="0"/>
              <a:t>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8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5DE-2211-7B4F-A252-46908FB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E836-C4DF-2047-A5F5-8C76CFDA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highest priority is to satisfy the customer</a:t>
            </a:r>
            <a:br>
              <a:rPr lang="en-IN" dirty="0"/>
            </a:br>
            <a:r>
              <a:rPr lang="en-IN" dirty="0"/>
              <a:t>through early and continuous delivery</a:t>
            </a:r>
            <a:br>
              <a:rPr lang="en-IN" dirty="0"/>
            </a:br>
            <a:r>
              <a:rPr lang="en-IN" dirty="0"/>
              <a:t>of valuable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5DE-2211-7B4F-A252-46908FB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E836-C4DF-2047-A5F5-8C76CFDA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Welcome changing requirements, even late in</a:t>
            </a:r>
            <a:br>
              <a:rPr lang="en-IN" dirty="0"/>
            </a:br>
            <a:r>
              <a:rPr lang="en-IN" dirty="0"/>
              <a:t>development. Agile processes harness change for</a:t>
            </a:r>
            <a:br>
              <a:rPr lang="en-IN" dirty="0"/>
            </a:br>
            <a:r>
              <a:rPr lang="en-IN" dirty="0"/>
              <a:t>the customer's competitive advantage.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5DE-2211-7B4F-A252-46908FB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E836-C4DF-2047-A5F5-8C76CFDA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Deliver working software frequently, from a</a:t>
            </a:r>
            <a:br>
              <a:rPr lang="en-IN" dirty="0"/>
            </a:br>
            <a:r>
              <a:rPr lang="en-IN" dirty="0"/>
              <a:t>couple of weeks to a couple of months, with a</a:t>
            </a:r>
            <a:br>
              <a:rPr lang="en-IN" dirty="0"/>
            </a:br>
            <a:r>
              <a:rPr lang="en-IN" dirty="0"/>
              <a:t>preference to the shorter timescale.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6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5DE-2211-7B4F-A252-46908FB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E836-C4DF-2047-A5F5-8C76CFDA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Business people and developers must work</a:t>
            </a:r>
            <a:br>
              <a:rPr lang="en-IN" dirty="0"/>
            </a:br>
            <a:r>
              <a:rPr lang="en-IN" dirty="0"/>
              <a:t>together daily throughout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0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5DE-2211-7B4F-A252-46908FB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E836-C4DF-2047-A5F5-8C76CFDA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Build projects around motivated individuals.</a:t>
            </a:r>
            <a:br>
              <a:rPr lang="en-IN" dirty="0"/>
            </a:br>
            <a:r>
              <a:rPr lang="en-IN" dirty="0"/>
              <a:t>Give them the environment and support they need,</a:t>
            </a:r>
            <a:br>
              <a:rPr lang="en-IN" dirty="0"/>
            </a:br>
            <a:r>
              <a:rPr lang="en-IN" dirty="0"/>
              <a:t>and trust them to get the job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5DE-2211-7B4F-A252-46908FB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E836-C4DF-2047-A5F5-8C76CFDA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most efficient and effective method of</a:t>
            </a:r>
            <a:br>
              <a:rPr lang="en-IN" dirty="0"/>
            </a:br>
            <a:r>
              <a:rPr lang="en-IN" dirty="0"/>
              <a:t>conveying information to and within a development</a:t>
            </a:r>
            <a:br>
              <a:rPr lang="en-IN" dirty="0"/>
            </a:br>
            <a:r>
              <a:rPr lang="en-IN" dirty="0"/>
              <a:t>team is face-to-face conversation.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98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5DE-2211-7B4F-A252-46908FB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E836-C4DF-2047-A5F5-8C76CFDA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Working software is the primary measure of progress.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6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5DE-2211-7B4F-A252-46908FB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E836-C4DF-2047-A5F5-8C76CFDA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Agile processes promote sustainable development.</a:t>
            </a:r>
            <a:br>
              <a:rPr lang="en-IN" dirty="0"/>
            </a:br>
            <a:r>
              <a:rPr lang="en-IN" dirty="0"/>
              <a:t>The sponsors, developers, and users should be able</a:t>
            </a:r>
            <a:br>
              <a:rPr lang="en-IN" dirty="0"/>
            </a:br>
            <a:r>
              <a:rPr lang="en-IN" dirty="0"/>
              <a:t>to maintain a constant pace indefinitely.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9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254</Words>
  <Application>Microsoft Macintosh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  <vt:lpstr>Agile Manifesto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Manifesto</dc:title>
  <dc:creator>Bijoy Jose</dc:creator>
  <cp:lastModifiedBy>Bijoy Jose</cp:lastModifiedBy>
  <cp:revision>2</cp:revision>
  <dcterms:created xsi:type="dcterms:W3CDTF">2022-05-09T05:00:03Z</dcterms:created>
  <dcterms:modified xsi:type="dcterms:W3CDTF">2022-05-09T05:09:30Z</dcterms:modified>
</cp:coreProperties>
</file>