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s Skaisgiris" initials="KS" lastIdx="1" clrIdx="0">
    <p:extLst>
      <p:ext uri="{19B8F6BF-5375-455C-9EA6-DF929625EA0E}">
        <p15:presenceInfo xmlns:p15="http://schemas.microsoft.com/office/powerpoint/2012/main" userId="2e718e316858fb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E2C2A-EBF0-B82B-DE34-243D1B96C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FC06C8-CE2D-BEA9-96A6-AB4FB4BB6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4751C-4C50-AA7A-F386-D41722E8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990F2-8CA7-5EA8-86DA-EF92190F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196E0-6A45-DB4D-8FEB-25CA318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95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30466-B8A5-E052-F1CC-F4553728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4F4B4-DA80-48AF-8150-D22FF50E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DEE26-2966-1A6B-D917-AA117CC9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AB611-C54D-28BA-A5E3-287FF24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08B57-C89B-FA22-52DD-AAD4D6B3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65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E9E1C-8C6E-C5BF-E981-28B9F86E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D59A6-529A-5FC8-7E33-A8845E1D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505DA1-95F4-950B-22D5-396CE425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F73D5-3F11-3546-1112-C4EED461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0CFDA-6CC8-D3B1-004C-12D99C2A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7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5817E-5E1C-DC66-5FAD-B479F09C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256C-E41E-EB78-C547-B137044F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8CD69-4052-E84A-636C-07EBECF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27D17-CF05-01FE-2BBE-F419F5A6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976C7-EB43-9B24-43CF-34BE74C2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82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76FE2-23B5-DC21-62DA-2729081C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AFEA2-1897-8846-30B1-62BDCAAD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8246C-3560-ECEF-0F9C-F6AD5C5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7B5AD-2C8B-E0F1-C53A-A2B53C2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87099-5648-66E9-D610-2308644F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9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2F5F5-2B75-48F7-D3C2-A0567901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46BFD-F548-4965-FAE7-AC13B627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E785D7-F172-47F1-4058-BD052DD3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09137-65E8-D90E-63A9-009687EF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D8522-4C53-4C01-6A62-A5B5979F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600AB9-1A1A-2DE0-FB73-E4877C95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3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0D2F-1B94-52E6-5219-BC8A8F2C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05A33-0607-3C17-985E-7D4E75EB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835B5-6D78-8540-44A2-B20F0B9D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A91111-2C63-5363-861C-4F0A0A339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075B74-4948-6AF1-7297-D3B6FAD2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263D0A-B1EF-8E27-208C-191E5ED0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49924-8482-4863-82E4-7AD52260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C18AE2-53FF-A229-BF40-380D38E3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27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D0E44-6287-5769-0936-2FF4AE8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583D52-8CEB-00C9-551A-B90723E0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4B3973-2C5C-46CA-459D-5BE65C1F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FD1DA5-350B-68BC-932A-DDEE7447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66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8724B8-C8B2-F069-855A-679B12AC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9D0AD-A7F8-3AB0-C3FE-F9434C19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AD18F-89F9-DE35-9142-C80E61D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48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22E71-328C-C7BD-2941-F450D666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94818-939C-593B-EAD9-382D6F1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DF16E7-08E4-45C9-3584-2CE93F5A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6E662-EB93-4C9F-5AB7-B1ADE77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6324E-545E-A0B8-4FE4-C7820863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751-1571-AB5D-0639-A4711726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2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7459-7C43-21C0-A089-0E5E4F0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BF5613-668E-4B02-866A-904D705C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98ADD-1E7A-C5CB-731E-E59A4B0B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3FE5A-4CC6-E7FC-61E3-95516A73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E320E-4F7C-A81C-DB09-21F74EBC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1935BD-B77F-4793-2D60-3366B22C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754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D8CA6C-87C4-92BB-5A51-BDCCF7F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7677D-B259-3C68-CD07-72EDB9F9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3F79C-BEB6-543B-DDD0-68C2D7F9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7874-2364-4C0F-8204-F85CEE93B148}" type="datetimeFigureOut">
              <a:rPr lang="en-DE" smtClean="0"/>
              <a:t>23/04/2023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F14C-A363-A0C0-BB48-0A2DA625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D0194-08AF-19B0-C83B-6EB6AAE5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0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iscriminant_analysis.LinearDiscriminantAnalysis.html" TargetMode="External"/><Relationship Id="rId2" Type="http://schemas.openxmlformats.org/officeDocument/2006/relationships/hyperlink" Target="https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3E6B87B-618F-0DE8-3A32-DF4949E46602}"/>
              </a:ext>
            </a:extLst>
          </p:cNvPr>
          <p:cNvSpPr/>
          <p:nvPr/>
        </p:nvSpPr>
        <p:spPr>
          <a:xfrm>
            <a:off x="3739735" y="3188523"/>
            <a:ext cx="1993078" cy="1140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</a:t>
            </a:r>
            <a:r>
              <a:rPr lang="de-DE" dirty="0" err="1"/>
              <a:t>Selection</a:t>
            </a:r>
            <a:endParaRPr lang="en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72A9A7-4239-0C2F-FB9C-CCD60BB689F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40180" y="3758539"/>
            <a:ext cx="89955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6EF0A3-1524-7B39-F1A4-D78617F42A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732813" y="3758538"/>
            <a:ext cx="67293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1BA5DA2F-24ED-74BC-8AF5-74878C925CEC}"/>
              </a:ext>
            </a:extLst>
          </p:cNvPr>
          <p:cNvSpPr/>
          <p:nvPr/>
        </p:nvSpPr>
        <p:spPr>
          <a:xfrm>
            <a:off x="6405746" y="3188522"/>
            <a:ext cx="1993078" cy="1140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Classification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8F8E1-94A5-435E-DF3E-DDD2B64C44CB}"/>
              </a:ext>
            </a:extLst>
          </p:cNvPr>
          <p:cNvSpPr/>
          <p:nvPr/>
        </p:nvSpPr>
        <p:spPr>
          <a:xfrm>
            <a:off x="847102" y="3188521"/>
            <a:ext cx="1993078" cy="1140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Pre-processing</a:t>
            </a:r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FE6E9E4-FA4D-F9E5-6F69-735C4DD38A6C}"/>
              </a:ext>
            </a:extLst>
          </p:cNvPr>
          <p:cNvSpPr/>
          <p:nvPr/>
        </p:nvSpPr>
        <p:spPr>
          <a:xfrm>
            <a:off x="9071757" y="3191490"/>
            <a:ext cx="1993078" cy="1140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en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43477C8-28B1-3AE0-5948-1570478BAA2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8398824" y="3758538"/>
            <a:ext cx="672933" cy="2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7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A15-C7FD-64BA-08A7-866CB78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962C9-0B00-2BC8-C324-63EF5E74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https://scikit-learn.org/stable/modules/feature_selection.html</a:t>
            </a:r>
            <a:endParaRPr lang="de-DE" dirty="0"/>
          </a:p>
          <a:p>
            <a:r>
              <a:rPr lang="de-DE" dirty="0">
                <a:hlinkClick r:id="rId3"/>
              </a:rPr>
              <a:t>https://scikit-learn.org/stable/modules/generated/sklearn.discriminant_analysis.LinearDiscriminantAnalysis.html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621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Karolis Skaisgiris</dc:creator>
  <cp:lastModifiedBy>Karolis Skaisgiris</cp:lastModifiedBy>
  <cp:revision>2</cp:revision>
  <dcterms:created xsi:type="dcterms:W3CDTF">2023-04-22T11:05:44Z</dcterms:created>
  <dcterms:modified xsi:type="dcterms:W3CDTF">2023-04-23T10:49:59Z</dcterms:modified>
</cp:coreProperties>
</file>