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mael Charo" initials="IC" lastIdx="1" clrIdx="0">
    <p:extLst>
      <p:ext uri="{19B8F6BF-5375-455C-9EA6-DF929625EA0E}">
        <p15:presenceInfo xmlns:p15="http://schemas.microsoft.com/office/powerpoint/2012/main" userId="4cb3074172a5ab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cb3074172a5ab81" providerId="LiveId" clId="{53A91038-4781-431A-B4BC-727B08259D25}"/>
    <pc:docChg chg="undo redo custSel addSld delSld modSld modMainMaster">
      <pc:chgData name="" userId="4cb3074172a5ab81" providerId="LiveId" clId="{53A91038-4781-431A-B4BC-727B08259D25}" dt="2024-08-09T10:16:41.877" v="2321" actId="113"/>
      <pc:docMkLst>
        <pc:docMk/>
      </pc:docMkLst>
      <pc:sldChg chg="add del">
        <pc:chgData name="" userId="4cb3074172a5ab81" providerId="LiveId" clId="{53A91038-4781-431A-B4BC-727B08259D25}" dt="2024-08-09T08:51:41.651" v="2" actId="2696"/>
        <pc:sldMkLst>
          <pc:docMk/>
          <pc:sldMk cId="3037042070" sldId="256"/>
        </pc:sldMkLst>
      </pc:sldChg>
      <pc:sldChg chg="modSp add modTransition">
        <pc:chgData name="" userId="4cb3074172a5ab81" providerId="LiveId" clId="{53A91038-4781-431A-B4BC-727B08259D25}" dt="2024-08-09T10:15:12.381" v="2301" actId="20577"/>
        <pc:sldMkLst>
          <pc:docMk/>
          <pc:sldMk cId="2126570618" sldId="257"/>
        </pc:sldMkLst>
        <pc:spChg chg="mod">
          <ac:chgData name="" userId="4cb3074172a5ab81" providerId="LiveId" clId="{53A91038-4781-431A-B4BC-727B08259D25}" dt="2024-08-09T09:53:52.432" v="2252" actId="113"/>
          <ac:spMkLst>
            <pc:docMk/>
            <pc:sldMk cId="2126570618" sldId="257"/>
            <ac:spMk id="2" creationId="{146F5011-E698-4377-93CB-B1BCD6A7EF02}"/>
          </ac:spMkLst>
        </pc:spChg>
        <pc:spChg chg="mod">
          <ac:chgData name="" userId="4cb3074172a5ab81" providerId="LiveId" clId="{53A91038-4781-431A-B4BC-727B08259D25}" dt="2024-08-09T10:15:12.381" v="2301" actId="20577"/>
          <ac:spMkLst>
            <pc:docMk/>
            <pc:sldMk cId="2126570618" sldId="257"/>
            <ac:spMk id="3" creationId="{196320A4-6218-4999-A434-D11A1E2327AC}"/>
          </ac:spMkLst>
        </pc:spChg>
      </pc:sldChg>
      <pc:sldChg chg="modSp add modTransition">
        <pc:chgData name="" userId="4cb3074172a5ab81" providerId="LiveId" clId="{53A91038-4781-431A-B4BC-727B08259D25}" dt="2024-08-09T09:59:30.910" v="2289"/>
        <pc:sldMkLst>
          <pc:docMk/>
          <pc:sldMk cId="122616522" sldId="258"/>
        </pc:sldMkLst>
        <pc:spChg chg="mod">
          <ac:chgData name="" userId="4cb3074172a5ab81" providerId="LiveId" clId="{53A91038-4781-431A-B4BC-727B08259D25}" dt="2024-08-09T09:54:13.640" v="2253" actId="113"/>
          <ac:spMkLst>
            <pc:docMk/>
            <pc:sldMk cId="122616522" sldId="258"/>
            <ac:spMk id="2" creationId="{BED787BC-693E-4061-B011-6C6FCD0AD315}"/>
          </ac:spMkLst>
        </pc:spChg>
        <pc:spChg chg="mod">
          <ac:chgData name="" userId="4cb3074172a5ab81" providerId="LiveId" clId="{53A91038-4781-431A-B4BC-727B08259D25}" dt="2024-08-09T09:04:23.507" v="348" actId="20577"/>
          <ac:spMkLst>
            <pc:docMk/>
            <pc:sldMk cId="122616522" sldId="258"/>
            <ac:spMk id="3" creationId="{5F7F43EA-CCD0-4802-B645-9C02A127AFEF}"/>
          </ac:spMkLst>
        </pc:spChg>
      </pc:sldChg>
      <pc:sldChg chg="add del addCm">
        <pc:chgData name="" userId="4cb3074172a5ab81" providerId="LiveId" clId="{53A91038-4781-431A-B4BC-727B08259D25}" dt="2024-08-09T08:57:44.311" v="139" actId="2696"/>
        <pc:sldMkLst>
          <pc:docMk/>
          <pc:sldMk cId="2423233873" sldId="258"/>
        </pc:sldMkLst>
      </pc:sldChg>
      <pc:sldChg chg="modSp add modTransition">
        <pc:chgData name="" userId="4cb3074172a5ab81" providerId="LiveId" clId="{53A91038-4781-431A-B4BC-727B08259D25}" dt="2024-08-09T09:59:30.910" v="2289"/>
        <pc:sldMkLst>
          <pc:docMk/>
          <pc:sldMk cId="1049167332" sldId="259"/>
        </pc:sldMkLst>
        <pc:spChg chg="mod">
          <ac:chgData name="" userId="4cb3074172a5ab81" providerId="LiveId" clId="{53A91038-4781-431A-B4BC-727B08259D25}" dt="2024-08-09T09:54:24.181" v="2254" actId="113"/>
          <ac:spMkLst>
            <pc:docMk/>
            <pc:sldMk cId="1049167332" sldId="259"/>
            <ac:spMk id="2" creationId="{E18307AA-498C-4CE3-B8CD-D04B6CED9466}"/>
          </ac:spMkLst>
        </pc:spChg>
        <pc:spChg chg="mod">
          <ac:chgData name="" userId="4cb3074172a5ab81" providerId="LiveId" clId="{53A91038-4781-431A-B4BC-727B08259D25}" dt="2024-08-09T09:52:14.176" v="2242" actId="27636"/>
          <ac:spMkLst>
            <pc:docMk/>
            <pc:sldMk cId="1049167332" sldId="259"/>
            <ac:spMk id="3" creationId="{1BC8BF6B-B086-4773-BCAE-7DBFC99C60AA}"/>
          </ac:spMkLst>
        </pc:spChg>
      </pc:sldChg>
      <pc:sldChg chg="add del">
        <pc:chgData name="" userId="4cb3074172a5ab81" providerId="LiveId" clId="{53A91038-4781-431A-B4BC-727B08259D25}" dt="2024-08-09T08:58:09.178" v="152" actId="2696"/>
        <pc:sldMkLst>
          <pc:docMk/>
          <pc:sldMk cId="1612934233" sldId="259"/>
        </pc:sldMkLst>
      </pc:sldChg>
      <pc:sldChg chg="add del">
        <pc:chgData name="" userId="4cb3074172a5ab81" providerId="LiveId" clId="{53A91038-4781-431A-B4BC-727B08259D25}" dt="2024-08-09T08:58:08.974" v="151" actId="2696"/>
        <pc:sldMkLst>
          <pc:docMk/>
          <pc:sldMk cId="3782010581" sldId="260"/>
        </pc:sldMkLst>
      </pc:sldChg>
      <pc:sldChg chg="modSp add modTransition">
        <pc:chgData name="" userId="4cb3074172a5ab81" providerId="LiveId" clId="{53A91038-4781-431A-B4BC-727B08259D25}" dt="2024-08-09T09:59:30.910" v="2289"/>
        <pc:sldMkLst>
          <pc:docMk/>
          <pc:sldMk cId="3830641569" sldId="260"/>
        </pc:sldMkLst>
        <pc:spChg chg="mod">
          <ac:chgData name="" userId="4cb3074172a5ab81" providerId="LiveId" clId="{53A91038-4781-431A-B4BC-727B08259D25}" dt="2024-08-09T09:54:39.698" v="2255" actId="113"/>
          <ac:spMkLst>
            <pc:docMk/>
            <pc:sldMk cId="3830641569" sldId="260"/>
            <ac:spMk id="2" creationId="{47863C02-CBA4-41F8-910A-7B097FF20259}"/>
          </ac:spMkLst>
        </pc:spChg>
        <pc:spChg chg="mod">
          <ac:chgData name="" userId="4cb3074172a5ab81" providerId="LiveId" clId="{53A91038-4781-431A-B4BC-727B08259D25}" dt="2024-08-09T09:52:14.191" v="2243" actId="27636"/>
          <ac:spMkLst>
            <pc:docMk/>
            <pc:sldMk cId="3830641569" sldId="260"/>
            <ac:spMk id="3" creationId="{8A2FF6AD-3818-4739-BD73-2DD979FF77A7}"/>
          </ac:spMkLst>
        </pc:spChg>
      </pc:sldChg>
      <pc:sldChg chg="addSp delSp modSp add modTransition">
        <pc:chgData name="" userId="4cb3074172a5ab81" providerId="LiveId" clId="{53A91038-4781-431A-B4BC-727B08259D25}" dt="2024-08-09T09:59:30.910" v="2289"/>
        <pc:sldMkLst>
          <pc:docMk/>
          <pc:sldMk cId="1462166088" sldId="261"/>
        </pc:sldMkLst>
        <pc:spChg chg="mod">
          <ac:chgData name="" userId="4cb3074172a5ab81" providerId="LiveId" clId="{53A91038-4781-431A-B4BC-727B08259D25}" dt="2024-08-09T09:54:57.416" v="2256" actId="113"/>
          <ac:spMkLst>
            <pc:docMk/>
            <pc:sldMk cId="1462166088" sldId="261"/>
            <ac:spMk id="2" creationId="{60061948-B8FA-4D30-9829-797DA3BDF261}"/>
          </ac:spMkLst>
        </pc:spChg>
        <pc:spChg chg="mod">
          <ac:chgData name="" userId="4cb3074172a5ab81" providerId="LiveId" clId="{53A91038-4781-431A-B4BC-727B08259D25}" dt="2024-08-09T09:52:14.207" v="2244" actId="27636"/>
          <ac:spMkLst>
            <pc:docMk/>
            <pc:sldMk cId="1462166088" sldId="261"/>
            <ac:spMk id="3" creationId="{520C2089-8ABD-466B-ABBF-18B288834F25}"/>
          </ac:spMkLst>
        </pc:spChg>
        <pc:spChg chg="add del mod">
          <ac:chgData name="" userId="4cb3074172a5ab81" providerId="LiveId" clId="{53A91038-4781-431A-B4BC-727B08259D25}" dt="2024-08-09T09:23:05.016" v="1599"/>
          <ac:spMkLst>
            <pc:docMk/>
            <pc:sldMk cId="1462166088" sldId="261"/>
            <ac:spMk id="4" creationId="{70547618-61D9-4214-B867-A33A0516F4CA}"/>
          </ac:spMkLst>
        </pc:spChg>
      </pc:sldChg>
      <pc:sldChg chg="add del">
        <pc:chgData name="" userId="4cb3074172a5ab81" providerId="LiveId" clId="{53A91038-4781-431A-B4BC-727B08259D25}" dt="2024-08-09T08:58:08.753" v="150" actId="2696"/>
        <pc:sldMkLst>
          <pc:docMk/>
          <pc:sldMk cId="1880395882" sldId="261"/>
        </pc:sldMkLst>
      </pc:sldChg>
      <pc:sldChg chg="modSp add modTransition">
        <pc:chgData name="" userId="4cb3074172a5ab81" providerId="LiveId" clId="{53A91038-4781-431A-B4BC-727B08259D25}" dt="2024-08-09T09:59:30.910" v="2289"/>
        <pc:sldMkLst>
          <pc:docMk/>
          <pc:sldMk cId="919303701" sldId="262"/>
        </pc:sldMkLst>
        <pc:spChg chg="mod">
          <ac:chgData name="" userId="4cb3074172a5ab81" providerId="LiveId" clId="{53A91038-4781-431A-B4BC-727B08259D25}" dt="2024-08-09T09:57:23.261" v="2266" actId="113"/>
          <ac:spMkLst>
            <pc:docMk/>
            <pc:sldMk cId="919303701" sldId="262"/>
            <ac:spMk id="2" creationId="{98026D8D-BA95-4296-82B3-2C50055CB97B}"/>
          </ac:spMkLst>
        </pc:spChg>
        <pc:spChg chg="mod">
          <ac:chgData name="" userId="4cb3074172a5ab81" providerId="LiveId" clId="{53A91038-4781-431A-B4BC-727B08259D25}" dt="2024-08-09T09:52:14.207" v="2245" actId="27636"/>
          <ac:spMkLst>
            <pc:docMk/>
            <pc:sldMk cId="919303701" sldId="262"/>
            <ac:spMk id="3" creationId="{B4A280F8-DD7B-4225-B063-7F3067FE2F2B}"/>
          </ac:spMkLst>
        </pc:spChg>
      </pc:sldChg>
      <pc:sldChg chg="add del">
        <pc:chgData name="" userId="4cb3074172a5ab81" providerId="LiveId" clId="{53A91038-4781-431A-B4BC-727B08259D25}" dt="2024-08-09T08:58:08.548" v="149" actId="2696"/>
        <pc:sldMkLst>
          <pc:docMk/>
          <pc:sldMk cId="1184828107" sldId="262"/>
        </pc:sldMkLst>
      </pc:sldChg>
      <pc:sldChg chg="add del">
        <pc:chgData name="" userId="4cb3074172a5ab81" providerId="LiveId" clId="{53A91038-4781-431A-B4BC-727B08259D25}" dt="2024-08-09T08:58:08.341" v="148" actId="2696"/>
        <pc:sldMkLst>
          <pc:docMk/>
          <pc:sldMk cId="1055648474" sldId="263"/>
        </pc:sldMkLst>
      </pc:sldChg>
      <pc:sldChg chg="modSp add modTransition">
        <pc:chgData name="" userId="4cb3074172a5ab81" providerId="LiveId" clId="{53A91038-4781-431A-B4BC-727B08259D25}" dt="2024-08-09T09:59:30.910" v="2289"/>
        <pc:sldMkLst>
          <pc:docMk/>
          <pc:sldMk cId="2410254952" sldId="263"/>
        </pc:sldMkLst>
        <pc:spChg chg="mod">
          <ac:chgData name="" userId="4cb3074172a5ab81" providerId="LiveId" clId="{53A91038-4781-431A-B4BC-727B08259D25}" dt="2024-08-09T09:57:09.638" v="2265" actId="113"/>
          <ac:spMkLst>
            <pc:docMk/>
            <pc:sldMk cId="2410254952" sldId="263"/>
            <ac:spMk id="2" creationId="{4F2486F0-804B-4BD6-92A6-870AE40A9A8A}"/>
          </ac:spMkLst>
        </pc:spChg>
        <pc:spChg chg="mod">
          <ac:chgData name="" userId="4cb3074172a5ab81" providerId="LiveId" clId="{53A91038-4781-431A-B4BC-727B08259D25}" dt="2024-08-09T09:30:50.284" v="1759" actId="5793"/>
          <ac:spMkLst>
            <pc:docMk/>
            <pc:sldMk cId="2410254952" sldId="263"/>
            <ac:spMk id="3" creationId="{23074C34-A0E2-47A8-9BD6-BDB10BF68D43}"/>
          </ac:spMkLst>
        </pc:spChg>
      </pc:sldChg>
      <pc:sldChg chg="add del">
        <pc:chgData name="" userId="4cb3074172a5ab81" providerId="LiveId" clId="{53A91038-4781-431A-B4BC-727B08259D25}" dt="2024-08-09T08:58:08.152" v="147" actId="2696"/>
        <pc:sldMkLst>
          <pc:docMk/>
          <pc:sldMk cId="3616755287" sldId="264"/>
        </pc:sldMkLst>
      </pc:sldChg>
      <pc:sldChg chg="addSp delSp modSp add modTransition">
        <pc:chgData name="" userId="4cb3074172a5ab81" providerId="LiveId" clId="{53A91038-4781-431A-B4BC-727B08259D25}" dt="2024-08-09T09:59:30.910" v="2289"/>
        <pc:sldMkLst>
          <pc:docMk/>
          <pc:sldMk cId="3869591791" sldId="264"/>
        </pc:sldMkLst>
        <pc:spChg chg="mod">
          <ac:chgData name="" userId="4cb3074172a5ab81" providerId="LiveId" clId="{53A91038-4781-431A-B4BC-727B08259D25}" dt="2024-08-09T09:56:58.250" v="2264" actId="113"/>
          <ac:spMkLst>
            <pc:docMk/>
            <pc:sldMk cId="3869591791" sldId="264"/>
            <ac:spMk id="2" creationId="{4DFF6AA7-72BC-4064-9C86-1A66DFC83EAF}"/>
          </ac:spMkLst>
        </pc:spChg>
        <pc:spChg chg="mod">
          <ac:chgData name="" userId="4cb3074172a5ab81" providerId="LiveId" clId="{53A91038-4781-431A-B4BC-727B08259D25}" dt="2024-08-09T09:33:18.133" v="2071" actId="5793"/>
          <ac:spMkLst>
            <pc:docMk/>
            <pc:sldMk cId="3869591791" sldId="264"/>
            <ac:spMk id="3" creationId="{34778CDD-42CC-49F3-8B8C-03CF2899753B}"/>
          </ac:spMkLst>
        </pc:spChg>
        <pc:spChg chg="add del mod">
          <ac:chgData name="" userId="4cb3074172a5ab81" providerId="LiveId" clId="{53A91038-4781-431A-B4BC-727B08259D25}" dt="2024-08-09T09:32:44.548" v="2068"/>
          <ac:spMkLst>
            <pc:docMk/>
            <pc:sldMk cId="3869591791" sldId="264"/>
            <ac:spMk id="4" creationId="{6356DDF3-8387-4C3B-A28E-5F3AAE16F737}"/>
          </ac:spMkLst>
        </pc:spChg>
      </pc:sldChg>
      <pc:sldChg chg="add del">
        <pc:chgData name="" userId="4cb3074172a5ab81" providerId="LiveId" clId="{53A91038-4781-431A-B4BC-727B08259D25}" dt="2024-08-09T08:58:07.931" v="146" actId="2696"/>
        <pc:sldMkLst>
          <pc:docMk/>
          <pc:sldMk cId="3978746007" sldId="265"/>
        </pc:sldMkLst>
      </pc:sldChg>
      <pc:sldChg chg="modSp add modTransition">
        <pc:chgData name="" userId="4cb3074172a5ab81" providerId="LiveId" clId="{53A91038-4781-431A-B4BC-727B08259D25}" dt="2024-08-09T09:59:30.910" v="2289"/>
        <pc:sldMkLst>
          <pc:docMk/>
          <pc:sldMk cId="4247440489" sldId="265"/>
        </pc:sldMkLst>
        <pc:spChg chg="mod">
          <ac:chgData name="" userId="4cb3074172a5ab81" providerId="LiveId" clId="{53A91038-4781-431A-B4BC-727B08259D25}" dt="2024-08-09T09:56:44.923" v="2263" actId="113"/>
          <ac:spMkLst>
            <pc:docMk/>
            <pc:sldMk cId="4247440489" sldId="265"/>
            <ac:spMk id="2" creationId="{36069248-DD44-4989-B199-D701E29D12E0}"/>
          </ac:spMkLst>
        </pc:spChg>
        <pc:spChg chg="mod">
          <ac:chgData name="" userId="4cb3074172a5ab81" providerId="LiveId" clId="{53A91038-4781-431A-B4BC-727B08259D25}" dt="2024-08-09T09:34:13.289" v="2080" actId="5793"/>
          <ac:spMkLst>
            <pc:docMk/>
            <pc:sldMk cId="4247440489" sldId="265"/>
            <ac:spMk id="3" creationId="{A283CA5B-1383-41AE-89FF-A9F6D3780E49}"/>
          </ac:spMkLst>
        </pc:spChg>
      </pc:sldChg>
      <pc:sldChg chg="add del">
        <pc:chgData name="" userId="4cb3074172a5ab81" providerId="LiveId" clId="{53A91038-4781-431A-B4BC-727B08259D25}" dt="2024-08-09T08:58:07.694" v="145" actId="2696"/>
        <pc:sldMkLst>
          <pc:docMk/>
          <pc:sldMk cId="1772507900" sldId="266"/>
        </pc:sldMkLst>
      </pc:sldChg>
      <pc:sldChg chg="modSp add modTransition">
        <pc:chgData name="" userId="4cb3074172a5ab81" providerId="LiveId" clId="{53A91038-4781-431A-B4BC-727B08259D25}" dt="2024-08-09T09:59:30.910" v="2289"/>
        <pc:sldMkLst>
          <pc:docMk/>
          <pc:sldMk cId="2615376531" sldId="266"/>
        </pc:sldMkLst>
        <pc:spChg chg="mod">
          <ac:chgData name="" userId="4cb3074172a5ab81" providerId="LiveId" clId="{53A91038-4781-431A-B4BC-727B08259D25}" dt="2024-08-09T09:56:26.570" v="2262" actId="113"/>
          <ac:spMkLst>
            <pc:docMk/>
            <pc:sldMk cId="2615376531" sldId="266"/>
            <ac:spMk id="2" creationId="{F23D7E64-0FF1-4E7D-8753-09DB5EF46CC2}"/>
          </ac:spMkLst>
        </pc:spChg>
        <pc:spChg chg="mod">
          <ac:chgData name="" userId="4cb3074172a5ab81" providerId="LiveId" clId="{53A91038-4781-431A-B4BC-727B08259D25}" dt="2024-08-09T09:52:14.223" v="2246" actId="27636"/>
          <ac:spMkLst>
            <pc:docMk/>
            <pc:sldMk cId="2615376531" sldId="266"/>
            <ac:spMk id="3" creationId="{35AE595E-2534-4401-9100-41202562DB10}"/>
          </ac:spMkLst>
        </pc:spChg>
      </pc:sldChg>
      <pc:sldChg chg="modSp add modTransition">
        <pc:chgData name="" userId="4cb3074172a5ab81" providerId="LiveId" clId="{53A91038-4781-431A-B4BC-727B08259D25}" dt="2024-08-09T09:59:30.910" v="2289"/>
        <pc:sldMkLst>
          <pc:docMk/>
          <pc:sldMk cId="1306015927" sldId="267"/>
        </pc:sldMkLst>
        <pc:spChg chg="mod">
          <ac:chgData name="" userId="4cb3074172a5ab81" providerId="LiveId" clId="{53A91038-4781-431A-B4BC-727B08259D25}" dt="2024-08-09T09:56:14.279" v="2261" actId="113"/>
          <ac:spMkLst>
            <pc:docMk/>
            <pc:sldMk cId="1306015927" sldId="267"/>
            <ac:spMk id="2" creationId="{D4065BA3-133D-4A9D-8F67-AFF34466B642}"/>
          </ac:spMkLst>
        </pc:spChg>
        <pc:spChg chg="mod">
          <ac:chgData name="" userId="4cb3074172a5ab81" providerId="LiveId" clId="{53A91038-4781-431A-B4BC-727B08259D25}" dt="2024-08-09T09:52:14.238" v="2247" actId="27636"/>
          <ac:spMkLst>
            <pc:docMk/>
            <pc:sldMk cId="1306015927" sldId="267"/>
            <ac:spMk id="3" creationId="{835B0EB8-B906-426B-8F05-07695B7FDAAD}"/>
          </ac:spMkLst>
        </pc:spChg>
      </pc:sldChg>
      <pc:sldChg chg="add del">
        <pc:chgData name="" userId="4cb3074172a5ab81" providerId="LiveId" clId="{53A91038-4781-431A-B4BC-727B08259D25}" dt="2024-08-09T08:58:07.488" v="144" actId="2696"/>
        <pc:sldMkLst>
          <pc:docMk/>
          <pc:sldMk cId="2005224061" sldId="267"/>
        </pc:sldMkLst>
      </pc:sldChg>
      <pc:sldChg chg="add del">
        <pc:chgData name="" userId="4cb3074172a5ab81" providerId="LiveId" clId="{53A91038-4781-431A-B4BC-727B08259D25}" dt="2024-08-09T08:58:07.252" v="143" actId="2696"/>
        <pc:sldMkLst>
          <pc:docMk/>
          <pc:sldMk cId="540706079" sldId="268"/>
        </pc:sldMkLst>
      </pc:sldChg>
      <pc:sldChg chg="modSp add modTransition">
        <pc:chgData name="" userId="4cb3074172a5ab81" providerId="LiveId" clId="{53A91038-4781-431A-B4BC-727B08259D25}" dt="2024-08-09T09:59:30.910" v="2289"/>
        <pc:sldMkLst>
          <pc:docMk/>
          <pc:sldMk cId="3125393597" sldId="268"/>
        </pc:sldMkLst>
        <pc:spChg chg="mod">
          <ac:chgData name="" userId="4cb3074172a5ab81" providerId="LiveId" clId="{53A91038-4781-431A-B4BC-727B08259D25}" dt="2024-08-09T09:56:00.178" v="2260" actId="113"/>
          <ac:spMkLst>
            <pc:docMk/>
            <pc:sldMk cId="3125393597" sldId="268"/>
            <ac:spMk id="2" creationId="{BE33EC70-25E0-4A36-92B0-E94DED43E31C}"/>
          </ac:spMkLst>
        </pc:spChg>
        <pc:spChg chg="mod">
          <ac:chgData name="" userId="4cb3074172a5ab81" providerId="LiveId" clId="{53A91038-4781-431A-B4BC-727B08259D25}" dt="2024-08-09T09:52:14.254" v="2248" actId="27636"/>
          <ac:spMkLst>
            <pc:docMk/>
            <pc:sldMk cId="3125393597" sldId="268"/>
            <ac:spMk id="3" creationId="{9B6D308D-CC2E-4CCE-BF8F-A3EE29118D38}"/>
          </ac:spMkLst>
        </pc:spChg>
      </pc:sldChg>
      <pc:sldChg chg="add del">
        <pc:chgData name="" userId="4cb3074172a5ab81" providerId="LiveId" clId="{53A91038-4781-431A-B4BC-727B08259D25}" dt="2024-08-09T08:58:07.016" v="142" actId="2696"/>
        <pc:sldMkLst>
          <pc:docMk/>
          <pc:sldMk cId="1469996897" sldId="269"/>
        </pc:sldMkLst>
      </pc:sldChg>
      <pc:sldChg chg="modSp add modTransition">
        <pc:chgData name="" userId="4cb3074172a5ab81" providerId="LiveId" clId="{53A91038-4781-431A-B4BC-727B08259D25}" dt="2024-08-09T09:59:30.910" v="2289"/>
        <pc:sldMkLst>
          <pc:docMk/>
          <pc:sldMk cId="2180403248" sldId="269"/>
        </pc:sldMkLst>
        <pc:spChg chg="mod">
          <ac:chgData name="" userId="4cb3074172a5ab81" providerId="LiveId" clId="{53A91038-4781-431A-B4BC-727B08259D25}" dt="2024-08-09T09:55:45.143" v="2259" actId="113"/>
          <ac:spMkLst>
            <pc:docMk/>
            <pc:sldMk cId="2180403248" sldId="269"/>
            <ac:spMk id="2" creationId="{DACEB257-89BD-4434-B90D-492085A456D6}"/>
          </ac:spMkLst>
        </pc:spChg>
        <pc:spChg chg="mod">
          <ac:chgData name="" userId="4cb3074172a5ab81" providerId="LiveId" clId="{53A91038-4781-431A-B4BC-727B08259D25}" dt="2024-08-09T09:52:14.254" v="2249" actId="27636"/>
          <ac:spMkLst>
            <pc:docMk/>
            <pc:sldMk cId="2180403248" sldId="269"/>
            <ac:spMk id="3" creationId="{3AE23556-5991-49A9-AA38-8EEF818C430C}"/>
          </ac:spMkLst>
        </pc:spChg>
      </pc:sldChg>
      <pc:sldChg chg="add del">
        <pc:chgData name="" userId="4cb3074172a5ab81" providerId="LiveId" clId="{53A91038-4781-431A-B4BC-727B08259D25}" dt="2024-08-09T08:58:06.764" v="141" actId="2696"/>
        <pc:sldMkLst>
          <pc:docMk/>
          <pc:sldMk cId="518449267" sldId="270"/>
        </pc:sldMkLst>
      </pc:sldChg>
      <pc:sldChg chg="add del">
        <pc:chgData name="" userId="4cb3074172a5ab81" providerId="LiveId" clId="{53A91038-4781-431A-B4BC-727B08259D25}" dt="2024-08-09T09:51:16.126" v="2239" actId="2696"/>
        <pc:sldMkLst>
          <pc:docMk/>
          <pc:sldMk cId="3730286501" sldId="270"/>
        </pc:sldMkLst>
      </pc:sldChg>
      <pc:sldChg chg="add del">
        <pc:chgData name="" userId="4cb3074172a5ab81" providerId="LiveId" clId="{53A91038-4781-431A-B4BC-727B08259D25}" dt="2024-08-09T08:58:05.519" v="140" actId="2696"/>
        <pc:sldMkLst>
          <pc:docMk/>
          <pc:sldMk cId="722891850" sldId="271"/>
        </pc:sldMkLst>
      </pc:sldChg>
      <pc:sldChg chg="modSp add modTransition">
        <pc:chgData name="" userId="4cb3074172a5ab81" providerId="LiveId" clId="{53A91038-4781-431A-B4BC-727B08259D25}" dt="2024-08-09T09:59:30.910" v="2289"/>
        <pc:sldMkLst>
          <pc:docMk/>
          <pc:sldMk cId="3331851080" sldId="271"/>
        </pc:sldMkLst>
        <pc:spChg chg="mod">
          <ac:chgData name="" userId="4cb3074172a5ab81" providerId="LiveId" clId="{53A91038-4781-431A-B4BC-727B08259D25}" dt="2024-08-09T09:55:34.390" v="2258" actId="113"/>
          <ac:spMkLst>
            <pc:docMk/>
            <pc:sldMk cId="3331851080" sldId="271"/>
            <ac:spMk id="2" creationId="{4C280088-E086-4D19-8993-19FDEF15DBA5}"/>
          </ac:spMkLst>
        </pc:spChg>
        <pc:spChg chg="mod">
          <ac:chgData name="" userId="4cb3074172a5ab81" providerId="LiveId" clId="{53A91038-4781-431A-B4BC-727B08259D25}" dt="2024-08-09T09:52:14.269" v="2250" actId="27636"/>
          <ac:spMkLst>
            <pc:docMk/>
            <pc:sldMk cId="3331851080" sldId="271"/>
            <ac:spMk id="3" creationId="{70D15FDE-A0E3-47F2-9B37-20DBCB4D3254}"/>
          </ac:spMkLst>
        </pc:spChg>
      </pc:sldChg>
      <pc:sldChg chg="modSp add modTransition">
        <pc:chgData name="" userId="4cb3074172a5ab81" providerId="LiveId" clId="{53A91038-4781-431A-B4BC-727B08259D25}" dt="2024-08-09T09:59:30.910" v="2289"/>
        <pc:sldMkLst>
          <pc:docMk/>
          <pc:sldMk cId="1893312431" sldId="272"/>
        </pc:sldMkLst>
        <pc:spChg chg="mod">
          <ac:chgData name="" userId="4cb3074172a5ab81" providerId="LiveId" clId="{53A91038-4781-431A-B4BC-727B08259D25}" dt="2024-08-09T09:55:19.786" v="2257" actId="113"/>
          <ac:spMkLst>
            <pc:docMk/>
            <pc:sldMk cId="1893312431" sldId="272"/>
            <ac:spMk id="2" creationId="{91268353-157E-4960-B8B5-63791D1F4633}"/>
          </ac:spMkLst>
        </pc:spChg>
        <pc:spChg chg="mod">
          <ac:chgData name="" userId="4cb3074172a5ab81" providerId="LiveId" clId="{53A91038-4781-431A-B4BC-727B08259D25}" dt="2024-08-09T09:52:14.145" v="2240" actId="27636"/>
          <ac:spMkLst>
            <pc:docMk/>
            <pc:sldMk cId="1893312431" sldId="272"/>
            <ac:spMk id="3" creationId="{D9E2C1CF-8295-4CC0-B317-C10EAB24961C}"/>
          </ac:spMkLst>
        </pc:spChg>
      </pc:sldChg>
      <pc:sldChg chg="modSp add">
        <pc:chgData name="" userId="4cb3074172a5ab81" providerId="LiveId" clId="{53A91038-4781-431A-B4BC-727B08259D25}" dt="2024-08-09T10:16:41.877" v="2321" actId="113"/>
        <pc:sldMkLst>
          <pc:docMk/>
          <pc:sldMk cId="1737339361" sldId="273"/>
        </pc:sldMkLst>
        <pc:spChg chg="mod">
          <ac:chgData name="" userId="4cb3074172a5ab81" providerId="LiveId" clId="{53A91038-4781-431A-B4BC-727B08259D25}" dt="2024-08-09T10:16:23.927" v="2319" actId="113"/>
          <ac:spMkLst>
            <pc:docMk/>
            <pc:sldMk cId="1737339361" sldId="273"/>
            <ac:spMk id="2" creationId="{A7D90AA0-5023-4E56-BC0F-7B535F6DB824}"/>
          </ac:spMkLst>
        </pc:spChg>
        <pc:spChg chg="mod">
          <ac:chgData name="" userId="4cb3074172a5ab81" providerId="LiveId" clId="{53A91038-4781-431A-B4BC-727B08259D25}" dt="2024-08-09T10:16:41.877" v="2321" actId="113"/>
          <ac:spMkLst>
            <pc:docMk/>
            <pc:sldMk cId="1737339361" sldId="273"/>
            <ac:spMk id="3" creationId="{5D1FB298-D41E-41AA-96E2-D0755FC6BB10}"/>
          </ac:spMkLst>
        </pc:spChg>
      </pc:sldChg>
      <pc:sldMasterChg chg="modTransition modSldLayout">
        <pc:chgData name="" userId="4cb3074172a5ab81" providerId="LiveId" clId="{53A91038-4781-431A-B4BC-727B08259D25}" dt="2024-08-09T09:59:30.910" v="2289"/>
        <pc:sldMasterMkLst>
          <pc:docMk/>
          <pc:sldMasterMk cId="3994101949" sldId="2147483660"/>
        </pc:sldMasterMkLst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1429315643" sldId="2147483661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3135523672" sldId="2147483662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1809980030" sldId="2147483663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4249434361" sldId="2147483664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1761722791" sldId="2147483665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597212158" sldId="2147483666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1163376613" sldId="2147483667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615514106" sldId="2147483668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2414875527" sldId="2147483669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1806508667" sldId="2147483670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955497669" sldId="2147483671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3730152168" sldId="2147483672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4057989250" sldId="2147483673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2195914081" sldId="2147483674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3489639005" sldId="2147483675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2431145626" sldId="2147483676"/>
          </pc:sldLayoutMkLst>
        </pc:sldLayoutChg>
        <pc:sldLayoutChg chg="modTransition">
          <pc:chgData name="" userId="4cb3074172a5ab81" providerId="LiveId" clId="{53A91038-4781-431A-B4BC-727B08259D25}" dt="2024-08-09T09:59:30.910" v="2289"/>
          <pc:sldLayoutMkLst>
            <pc:docMk/>
            <pc:sldMasterMk cId="3994101949" sldId="2147483660"/>
            <pc:sldLayoutMk cId="3330527061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3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065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15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579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2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355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8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494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1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6337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51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148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07E544-756C-4ACE-BFE1-E701F7532820}" type="datetimeFigureOut">
              <a:rPr lang="en-KE" smtClean="0"/>
              <a:t>09/08/2024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6679E7-CE05-4AF3-8CC5-8AD4A00DDF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9410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5011-E698-4377-93CB-B1BCD6A7E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BIT 2215: SOFTWARE PROJECT MANAGEMENT PRESENTATION</a:t>
            </a:r>
            <a:endParaRPr lang="en-K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320A4-6218-4999-A434-D11A1E232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FINANCE CALCULATOR APP, SWOT  AND 4-MATRIX ANALYSES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2657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9248-DD44-4989-B199-D701E29D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CA5B-1383-41AE-89FF-A9F6D378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Net Present Value (NPV)</a:t>
            </a:r>
            <a:endParaRPr lang="en-KE" b="1" dirty="0"/>
          </a:p>
          <a:p>
            <a:r>
              <a:rPr lang="en-US" dirty="0"/>
              <a:t>NPV is the sum of cash flows discounted at a specified rate. The discount rate is assumed to be 10% in the default implementation.</a:t>
            </a:r>
            <a:endParaRPr lang="en-KE" dirty="0"/>
          </a:p>
          <a:p>
            <a:pPr marL="0" indent="0">
              <a:buNone/>
            </a:pPr>
            <a:r>
              <a:rPr lang="en-US" b="1" dirty="0"/>
              <a:t>Internal Rate of Return (IRR)</a:t>
            </a:r>
            <a:endParaRPr lang="en-KE" b="1" dirty="0"/>
          </a:p>
          <a:p>
            <a:r>
              <a:rPr lang="en-US" dirty="0"/>
              <a:t>IRR is calculated using a numerical method (e.g., Newton-Raphson) to find the discount rate that sets the NPV to zero.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4744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7E64-0FF1-4E7D-8753-09DB5EF4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4-Matrix and SWOT Analyses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595E-2534-4401-9100-41202562D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KE" b="1" u="sng" dirty="0"/>
              <a:t>4-Matrix Analysis</a:t>
            </a:r>
            <a:endParaRPr lang="en-KE" dirty="0"/>
          </a:p>
          <a:p>
            <a:pPr marL="0" lvl="0" indent="0">
              <a:buNone/>
            </a:pPr>
            <a:r>
              <a:rPr lang="en-KE" b="1" dirty="0"/>
              <a:t>Impact </a:t>
            </a:r>
            <a:r>
              <a:rPr lang="en-US" b="1" dirty="0"/>
              <a:t>and</a:t>
            </a:r>
            <a:r>
              <a:rPr lang="en-KE" b="1" dirty="0"/>
              <a:t> Effort</a:t>
            </a:r>
            <a:r>
              <a:rPr lang="en-US" b="1" dirty="0"/>
              <a:t>.</a:t>
            </a:r>
            <a:endParaRPr lang="en-KE" dirty="0"/>
          </a:p>
          <a:p>
            <a:pPr lvl="1"/>
            <a:r>
              <a:rPr lang="en-US" dirty="0"/>
              <a:t>Automating calculations in a spreadsheet has high impact but low effort</a:t>
            </a:r>
            <a:r>
              <a:rPr lang="en-KE" dirty="0"/>
              <a:t>.</a:t>
            </a:r>
          </a:p>
          <a:p>
            <a:pPr lvl="1"/>
            <a:r>
              <a:rPr lang="en-US" dirty="0"/>
              <a:t>A simple user-friendly application has high impact and requires high effort</a:t>
            </a:r>
            <a:r>
              <a:rPr lang="en-KE" dirty="0"/>
              <a:t>.</a:t>
            </a:r>
          </a:p>
          <a:p>
            <a:pPr lvl="1"/>
            <a:r>
              <a:rPr lang="en-US" dirty="0"/>
              <a:t>Basic manual spreadsheet setup has low impact with low effort</a:t>
            </a:r>
            <a:r>
              <a:rPr lang="en-KE" dirty="0"/>
              <a:t>.</a:t>
            </a:r>
          </a:p>
          <a:p>
            <a:pPr lvl="1"/>
            <a:r>
              <a:rPr lang="en-KE" dirty="0"/>
              <a:t>Building a complex application with features that are rarely used</a:t>
            </a:r>
            <a:r>
              <a:rPr lang="en-US" dirty="0"/>
              <a:t> has low impact and needs high effort.</a:t>
            </a:r>
            <a:endParaRPr lang="en-KE" dirty="0"/>
          </a:p>
          <a:p>
            <a:pPr marL="0" lvl="0" indent="0">
              <a:buNone/>
            </a:pPr>
            <a:r>
              <a:rPr lang="en-KE" b="1" dirty="0"/>
              <a:t>Risk </a:t>
            </a:r>
            <a:r>
              <a:rPr lang="en-US" b="1" dirty="0"/>
              <a:t>and</a:t>
            </a:r>
            <a:r>
              <a:rPr lang="en-KE" b="1" dirty="0"/>
              <a:t> Reward</a:t>
            </a:r>
            <a:endParaRPr lang="en-KE" dirty="0"/>
          </a:p>
          <a:p>
            <a:pPr lvl="1"/>
            <a:r>
              <a:rPr lang="en-US" dirty="0"/>
              <a:t>Spreadsheets are widely used and familiar have high reward with low risk</a:t>
            </a:r>
            <a:r>
              <a:rPr lang="en-KE" dirty="0"/>
              <a:t>.</a:t>
            </a:r>
          </a:p>
          <a:p>
            <a:pPr lvl="1"/>
            <a:r>
              <a:rPr lang="en-KE" dirty="0"/>
              <a:t>Developing a new application</a:t>
            </a:r>
            <a:r>
              <a:rPr lang="en-US" dirty="0"/>
              <a:t> can offer </a:t>
            </a:r>
            <a:r>
              <a:rPr lang="en-KE" dirty="0"/>
              <a:t>significant benefits</a:t>
            </a:r>
            <a:r>
              <a:rPr lang="en-US" dirty="0"/>
              <a:t> has</a:t>
            </a:r>
            <a:r>
              <a:rPr lang="en-KE" dirty="0"/>
              <a:t> more uncertainty </a:t>
            </a:r>
            <a:r>
              <a:rPr lang="en-US" dirty="0"/>
              <a:t>hence has high reward with high risks too.</a:t>
            </a:r>
            <a:endParaRPr lang="en-KE" dirty="0"/>
          </a:p>
          <a:p>
            <a:pPr lvl="1"/>
            <a:r>
              <a:rPr lang="en-US" dirty="0"/>
              <a:t>M</a:t>
            </a:r>
            <a:r>
              <a:rPr lang="en-KE" dirty="0" err="1"/>
              <a:t>anual</a:t>
            </a:r>
            <a:r>
              <a:rPr lang="en-KE" dirty="0"/>
              <a:t> calculations </a:t>
            </a:r>
            <a:r>
              <a:rPr lang="en-US" dirty="0"/>
              <a:t>can have low reward with low risk.</a:t>
            </a:r>
            <a:endParaRPr lang="en-KE" dirty="0"/>
          </a:p>
          <a:p>
            <a:pPr lvl="1"/>
            <a:r>
              <a:rPr lang="en-KE" dirty="0"/>
              <a:t>Developing an application without a clear user base</a:t>
            </a:r>
            <a:r>
              <a:rPr lang="en-US" dirty="0"/>
              <a:t> may have low reward but high risk.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153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BA3-133D-4A9D-8F67-AFF34466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0EB8-B906-426B-8F05-07695B7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KE" b="1" dirty="0"/>
              <a:t>Urgency </a:t>
            </a:r>
            <a:r>
              <a:rPr lang="en-US" b="1" dirty="0"/>
              <a:t>and </a:t>
            </a:r>
            <a:r>
              <a:rPr lang="en-KE" b="1" dirty="0"/>
              <a:t>Importance</a:t>
            </a:r>
            <a:endParaRPr lang="en-KE" dirty="0"/>
          </a:p>
          <a:p>
            <a:pPr lvl="1"/>
            <a:r>
              <a:rPr lang="en-KE" dirty="0"/>
              <a:t>Automating financial methods for quick and accurate analysis</a:t>
            </a:r>
            <a:r>
              <a:rPr lang="en-US" dirty="0"/>
              <a:t> has high urgency and high importance.</a:t>
            </a:r>
            <a:endParaRPr lang="en-KE" dirty="0"/>
          </a:p>
          <a:p>
            <a:pPr lvl="1"/>
            <a:r>
              <a:rPr lang="en-KE" dirty="0"/>
              <a:t>Addressing immediate but less critical automation needs </a:t>
            </a:r>
            <a:r>
              <a:rPr lang="en-US" dirty="0"/>
              <a:t>has high urgency but low importance.</a:t>
            </a:r>
            <a:endParaRPr lang="en-KE" dirty="0"/>
          </a:p>
          <a:p>
            <a:pPr lvl="1"/>
            <a:r>
              <a:rPr lang="en-KE" dirty="0"/>
              <a:t>Long-term application development for comprehensive financial analysis</a:t>
            </a:r>
            <a:r>
              <a:rPr lang="en-US" dirty="0"/>
              <a:t> has low urgency but high importance.</a:t>
            </a:r>
            <a:endParaRPr lang="en-KE" dirty="0"/>
          </a:p>
          <a:p>
            <a:pPr lvl="1"/>
            <a:r>
              <a:rPr lang="en-KE" dirty="0"/>
              <a:t>Enhancing non-critical features in the application</a:t>
            </a:r>
            <a:r>
              <a:rPr lang="en-US" dirty="0"/>
              <a:t> has low urgency and low importance.</a:t>
            </a:r>
            <a:endParaRPr lang="en-KE" dirty="0"/>
          </a:p>
          <a:p>
            <a:pPr marL="0" lvl="0" indent="0">
              <a:buNone/>
            </a:pPr>
            <a:r>
              <a:rPr lang="en-KE" b="1" dirty="0"/>
              <a:t>Complexity </a:t>
            </a:r>
            <a:r>
              <a:rPr lang="en-US" b="1" dirty="0"/>
              <a:t>and</a:t>
            </a:r>
            <a:r>
              <a:rPr lang="en-KE" b="1" dirty="0"/>
              <a:t> Value</a:t>
            </a:r>
            <a:endParaRPr lang="en-KE" dirty="0"/>
          </a:p>
          <a:p>
            <a:pPr lvl="1"/>
            <a:r>
              <a:rPr lang="en-KE" dirty="0"/>
              <a:t>Spreadsheet automation is straightforward and highly beneficial</a:t>
            </a:r>
            <a:r>
              <a:rPr lang="en-US" dirty="0"/>
              <a:t> hence has high value but low complexity.</a:t>
            </a:r>
            <a:endParaRPr lang="en-KE" dirty="0"/>
          </a:p>
          <a:p>
            <a:pPr lvl="1"/>
            <a:r>
              <a:rPr lang="en-KE" dirty="0"/>
              <a:t>Advanced application development </a:t>
            </a:r>
            <a:r>
              <a:rPr lang="en-US" dirty="0"/>
              <a:t>has high value and high complexity.</a:t>
            </a:r>
            <a:endParaRPr lang="en-KE" dirty="0"/>
          </a:p>
          <a:p>
            <a:pPr lvl="1"/>
            <a:r>
              <a:rPr lang="en-US" dirty="0"/>
              <a:t>Spreadsheet has simple enhancements hence low value, low complexity</a:t>
            </a:r>
            <a:r>
              <a:rPr lang="en-KE" dirty="0"/>
              <a:t>.</a:t>
            </a:r>
          </a:p>
          <a:p>
            <a:pPr lvl="1"/>
            <a:r>
              <a:rPr lang="en-US" dirty="0"/>
              <a:t>Developing an application with unnecessary features has low value and high</a:t>
            </a:r>
            <a:r>
              <a:rPr lang="en-US" b="1" dirty="0"/>
              <a:t> </a:t>
            </a:r>
            <a:r>
              <a:rPr lang="en-US" dirty="0"/>
              <a:t>complexity</a:t>
            </a:r>
            <a:r>
              <a:rPr lang="en-KE" dirty="0"/>
              <a:t>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0601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EC70-25E0-4A36-92B0-E94DED43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Swot Analysis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308D-CC2E-4CCE-BF8F-A3EE2911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KE" b="1" dirty="0"/>
              <a:t>Strengths</a:t>
            </a:r>
            <a:endParaRPr lang="en-KE" dirty="0"/>
          </a:p>
          <a:p>
            <a:pPr marL="0" indent="0">
              <a:buNone/>
            </a:pPr>
            <a:r>
              <a:rPr lang="en-KE" b="1" dirty="0"/>
              <a:t>Spreadsheet Automation</a:t>
            </a:r>
            <a:r>
              <a:rPr lang="en-KE" dirty="0"/>
              <a:t>:</a:t>
            </a:r>
          </a:p>
          <a:p>
            <a:pPr lvl="1"/>
            <a:r>
              <a:rPr lang="en-KE" dirty="0"/>
              <a:t>Most users are familiar with spreadsheet</a:t>
            </a:r>
            <a:r>
              <a:rPr lang="en-US" dirty="0"/>
              <a:t>.</a:t>
            </a:r>
            <a:endParaRPr lang="en-KE" dirty="0"/>
          </a:p>
          <a:p>
            <a:pPr lvl="1"/>
            <a:r>
              <a:rPr lang="en-KE" dirty="0"/>
              <a:t>Simple to implement and use</a:t>
            </a:r>
            <a:r>
              <a:rPr lang="en-US" dirty="0"/>
              <a:t>.</a:t>
            </a:r>
            <a:endParaRPr lang="en-KE" dirty="0"/>
          </a:p>
          <a:p>
            <a:pPr lvl="1"/>
            <a:r>
              <a:rPr lang="en-KE" dirty="0"/>
              <a:t>No need for extensive development costs.</a:t>
            </a:r>
          </a:p>
          <a:p>
            <a:pPr marL="0" indent="0">
              <a:buNone/>
            </a:pPr>
            <a:r>
              <a:rPr lang="en-KE" b="1" dirty="0"/>
              <a:t>Application Development</a:t>
            </a:r>
            <a:r>
              <a:rPr lang="en-KE" dirty="0"/>
              <a:t>:</a:t>
            </a:r>
          </a:p>
          <a:p>
            <a:pPr lvl="1"/>
            <a:r>
              <a:rPr lang="en-KE" dirty="0"/>
              <a:t>Tailored to specific user needs and can be scaled with additional features.</a:t>
            </a:r>
          </a:p>
          <a:p>
            <a:pPr lvl="1"/>
            <a:r>
              <a:rPr lang="en-KE" dirty="0"/>
              <a:t>More polished and professional than spreadsheets.</a:t>
            </a:r>
          </a:p>
          <a:p>
            <a:pPr lvl="1"/>
            <a:r>
              <a:rPr lang="en-KE" dirty="0"/>
              <a:t>Can integrate with other software and databases.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253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B257-89BD-4434-B90D-492085A4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3556-5991-49A9-AA38-8EEF818C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KE" b="1" dirty="0"/>
              <a:t>Weaknesses</a:t>
            </a:r>
            <a:endParaRPr lang="en-KE" dirty="0"/>
          </a:p>
          <a:p>
            <a:pPr marL="0" indent="0">
              <a:buNone/>
            </a:pPr>
            <a:r>
              <a:rPr lang="en-KE" b="1" dirty="0"/>
              <a:t>Spreadsheet Automation</a:t>
            </a:r>
            <a:r>
              <a:rPr lang="en-KE" dirty="0"/>
              <a:t>:</a:t>
            </a:r>
          </a:p>
          <a:p>
            <a:pPr lvl="1"/>
            <a:r>
              <a:rPr lang="en-KE" dirty="0"/>
              <a:t>Less flexible and harder to scale for more complex calculations.</a:t>
            </a:r>
          </a:p>
          <a:p>
            <a:pPr lvl="1"/>
            <a:r>
              <a:rPr lang="en-KE" dirty="0"/>
              <a:t>Prone to errors in manual data entry and formula setup.</a:t>
            </a:r>
          </a:p>
          <a:p>
            <a:pPr marL="0" indent="0">
              <a:buNone/>
            </a:pPr>
            <a:r>
              <a:rPr lang="en-KE" b="1" dirty="0"/>
              <a:t>Application Development</a:t>
            </a:r>
            <a:r>
              <a:rPr lang="en-KE" dirty="0"/>
              <a:t>:</a:t>
            </a:r>
          </a:p>
          <a:p>
            <a:pPr lvl="1"/>
            <a:r>
              <a:rPr lang="en-KE" dirty="0"/>
              <a:t>Requires significant time and resources to develop.</a:t>
            </a:r>
          </a:p>
          <a:p>
            <a:pPr lvl="1"/>
            <a:r>
              <a:rPr lang="en-KE" dirty="0"/>
              <a:t>Needs ongoing maintenance and support.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8040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0088-E086-4D19-8993-19FDEF15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5FDE-A0E3-47F2-9B37-20DBCB4D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KE" b="1" dirty="0"/>
              <a:t>Opportunities</a:t>
            </a:r>
            <a:endParaRPr lang="en-KE" dirty="0"/>
          </a:p>
          <a:p>
            <a:pPr marL="0" indent="0">
              <a:buNone/>
            </a:pPr>
            <a:r>
              <a:rPr lang="en-KE" b="1" dirty="0"/>
              <a:t>Spreadsheet Automation</a:t>
            </a:r>
            <a:r>
              <a:rPr lang="en-KE" dirty="0"/>
              <a:t>:</a:t>
            </a:r>
          </a:p>
          <a:p>
            <a:pPr lvl="1"/>
            <a:r>
              <a:rPr lang="en-KE" dirty="0"/>
              <a:t>Opportunity to offer training on financial analysis using spreadsheets.</a:t>
            </a:r>
          </a:p>
          <a:p>
            <a:pPr lvl="1"/>
            <a:r>
              <a:rPr lang="en-KE" dirty="0"/>
              <a:t>Create and distribute templates for wider use.</a:t>
            </a:r>
          </a:p>
          <a:p>
            <a:pPr marL="0" indent="0">
              <a:buNone/>
            </a:pPr>
            <a:r>
              <a:rPr lang="en-KE" b="1" dirty="0"/>
              <a:t>Application Development</a:t>
            </a:r>
            <a:r>
              <a:rPr lang="en-KE" dirty="0"/>
              <a:t>:</a:t>
            </a:r>
          </a:p>
          <a:p>
            <a:pPr lvl="1"/>
            <a:r>
              <a:rPr lang="en-KE" dirty="0"/>
              <a:t>Potential to reach a larger audience that require advanced financial tools.</a:t>
            </a:r>
          </a:p>
          <a:p>
            <a:pPr lvl="1"/>
            <a:r>
              <a:rPr lang="en-KE" dirty="0"/>
              <a:t>Can continuously add features based on user feedback and technological advancements.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318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8353-157E-4960-B8B5-63791D1F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C1CF-8295-4CC0-B317-C10EAB24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KE" b="1" dirty="0"/>
              <a:t>Threats</a:t>
            </a:r>
            <a:endParaRPr lang="en-KE" dirty="0"/>
          </a:p>
          <a:p>
            <a:pPr marL="0" indent="0">
              <a:buNone/>
            </a:pPr>
            <a:r>
              <a:rPr lang="en-KE" b="1" dirty="0"/>
              <a:t>Spreadsheet Automation</a:t>
            </a:r>
            <a:r>
              <a:rPr lang="en-KE" dirty="0"/>
              <a:t>:</a:t>
            </a:r>
          </a:p>
          <a:p>
            <a:pPr lvl="1"/>
            <a:r>
              <a:rPr lang="en-KE" dirty="0"/>
              <a:t>Many free templates and tutorials are available online.</a:t>
            </a:r>
          </a:p>
          <a:p>
            <a:pPr lvl="1"/>
            <a:r>
              <a:rPr lang="en-KE" dirty="0"/>
              <a:t>Dependence on spreadsheet software capabilities and updates.</a:t>
            </a:r>
          </a:p>
          <a:p>
            <a:pPr marL="0" indent="0">
              <a:buNone/>
            </a:pPr>
            <a:r>
              <a:rPr lang="en-KE" b="1" dirty="0"/>
              <a:t>Application Development</a:t>
            </a:r>
            <a:r>
              <a:rPr lang="en-KE" dirty="0"/>
              <a:t>:</a:t>
            </a:r>
          </a:p>
          <a:p>
            <a:pPr lvl="0"/>
            <a:r>
              <a:rPr lang="en-KE" dirty="0"/>
              <a:t>Many financial analysis tools are already available.</a:t>
            </a:r>
          </a:p>
          <a:p>
            <a:pPr lvl="0"/>
            <a:r>
              <a:rPr lang="en-KE" dirty="0"/>
              <a:t>Rapid changes in technology may render the application obsolete.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9331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0AA0-5023-4E56-BC0F-7B535F6D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MEMBERS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B298-D41E-41AA-96E2-D0755FC6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DOK MIYOM CHOL SCT221-0448/2021</a:t>
            </a:r>
          </a:p>
          <a:p>
            <a:pPr marL="0" indent="0" algn="ctr">
              <a:buNone/>
            </a:pPr>
            <a:r>
              <a:rPr lang="en-US" sz="3600" b="1" dirty="0"/>
              <a:t>CHARO ISHMAEL    SCT221-0838/2021</a:t>
            </a:r>
          </a:p>
          <a:p>
            <a:pPr marL="0" indent="0" algn="ctr">
              <a:buNone/>
            </a:pPr>
            <a:r>
              <a:rPr lang="en-US" sz="3600" b="1" dirty="0"/>
              <a:t>HUSSEIN FARAH     SCT221-0403/2021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733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87BC-693E-4061-B011-6C6FCD0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FINANCE CALCULATOR APPLICATION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43EA-CCD0-4802-B645-9C02A127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Overview</a:t>
            </a:r>
            <a:endParaRPr lang="en-KE" b="1" dirty="0"/>
          </a:p>
          <a:p>
            <a:r>
              <a:rPr lang="en-US" dirty="0"/>
              <a:t>The Finance Calculator App is a React-based application designed to evaluate and compare financial metrics of different projects.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calculates key financial indicators such as Payback Period, Return on Investment (ROI), Net Present Value (NPV), and Internal Rate of Return (IRR) for multiple projects over a specified number of years. </a:t>
            </a:r>
          </a:p>
          <a:p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26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07AA-498C-4CE3-B8CD-D04B6CED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BF6B-B086-4773-BCAE-7DBFC99C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KE" b="1" dirty="0"/>
          </a:p>
          <a:p>
            <a:r>
              <a:rPr lang="en-US" dirty="0"/>
              <a:t>Users can input the number of projects and specify the cash flows for each project over a chosen number of years.</a:t>
            </a:r>
          </a:p>
          <a:p>
            <a:r>
              <a:rPr lang="en-US" dirty="0"/>
              <a:t>The app dynamically adjusts input fields based on the number of projects and years selected.</a:t>
            </a:r>
          </a:p>
          <a:p>
            <a:r>
              <a:rPr lang="en-US" dirty="0"/>
              <a:t>Key Financial Metrics Calculation:</a:t>
            </a:r>
            <a:br>
              <a:rPr lang="en-US" dirty="0"/>
            </a:br>
            <a:r>
              <a:rPr lang="en-US" dirty="0"/>
              <a:t>  - Payback Period: The time it takes for cumulative cash flows to turn positive.</a:t>
            </a:r>
            <a:br>
              <a:rPr lang="en-US" dirty="0"/>
            </a:br>
            <a:r>
              <a:rPr lang="en-US" dirty="0"/>
              <a:t>  - Return on Investment (ROI): The average annual return on the total investment.</a:t>
            </a:r>
            <a:br>
              <a:rPr lang="en-US" dirty="0"/>
            </a:br>
            <a:r>
              <a:rPr lang="en-US" dirty="0"/>
              <a:t>  - Net Present Value (NPV): The present value of future cash flows discounted at a specified rate (default is 10%).</a:t>
            </a:r>
            <a:br>
              <a:rPr lang="en-US" dirty="0"/>
            </a:br>
            <a:r>
              <a:rPr lang="en-US" dirty="0"/>
              <a:t>  - Internal Rate of Return (IRR): The discount rate that makes the NPV of cash flows zero.</a:t>
            </a:r>
          </a:p>
          <a:p>
            <a:r>
              <a:rPr lang="en-US" dirty="0"/>
              <a:t>The app identifies and displays the project with the highest ROI.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4916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3C02-CBA4-41F8-910A-7B097FF2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Interface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F6AD-3818-4739-BD73-2DD979FF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Input Fields</a:t>
            </a:r>
            <a:endParaRPr lang="en-KE" b="1" dirty="0"/>
          </a:p>
          <a:p>
            <a:r>
              <a:rPr lang="en-US" dirty="0"/>
              <a:t>Number of Projects: Allows the user to specify how many projects they want to evaluate.</a:t>
            </a:r>
          </a:p>
          <a:p>
            <a:r>
              <a:rPr lang="en-US" dirty="0"/>
              <a:t>Number of Years: Specifies the time horizon (in years) over which the cash flows will be evaluated.</a:t>
            </a:r>
            <a:br>
              <a:rPr lang="en-US" dirty="0"/>
            </a:br>
            <a:r>
              <a:rPr lang="en-US" dirty="0"/>
              <a:t>3Cash Flow Inputs: For each project, users input cash flows for each year.</a:t>
            </a:r>
            <a:endParaRPr lang="en-KE" dirty="0"/>
          </a:p>
          <a:p>
            <a:pPr marL="0" indent="0">
              <a:buNone/>
            </a:pPr>
            <a:r>
              <a:rPr lang="en-US" b="1" dirty="0"/>
              <a:t>Buttons</a:t>
            </a:r>
            <a:endParaRPr lang="en-KE" b="1" dirty="0"/>
          </a:p>
          <a:p>
            <a:r>
              <a:rPr lang="en-US" dirty="0"/>
              <a:t>Calculate: Computes the financial metrics based on the provided inputs.</a:t>
            </a:r>
            <a:endParaRPr lang="en-KE" dirty="0"/>
          </a:p>
          <a:p>
            <a:pPr marL="0" indent="0">
              <a:buNone/>
            </a:pPr>
            <a:r>
              <a:rPr lang="en-US" b="1" dirty="0"/>
              <a:t>Output Fields</a:t>
            </a:r>
            <a:endParaRPr lang="en-KE" b="1" dirty="0"/>
          </a:p>
          <a:p>
            <a:r>
              <a:rPr lang="en-US" dirty="0"/>
              <a:t>Results for Each Project: Displays Payback Period, ROI, NPV, and IRR for each project.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3064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1948-B8FA-4D30-9829-797DA3BD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Structure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2089-8ABD-466B-ABBF-18B288834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Components</a:t>
            </a:r>
            <a:endParaRPr lang="en-KE" b="1" dirty="0"/>
          </a:p>
          <a:p>
            <a:r>
              <a:rPr lang="en-US" dirty="0"/>
              <a:t>- </a:t>
            </a:r>
            <a:r>
              <a:rPr lang="en-US" dirty="0" err="1"/>
              <a:t>FinanceCalculator</a:t>
            </a:r>
            <a:r>
              <a:rPr lang="en-US" dirty="0"/>
              <a:t>: The main component that manages the state and handles the logic for calculating financial metrics.</a:t>
            </a:r>
            <a:br>
              <a:rPr lang="en-US" dirty="0"/>
            </a:br>
            <a:r>
              <a:rPr lang="en-US" dirty="0"/>
              <a:t>  - State Variables:</a:t>
            </a:r>
            <a:br>
              <a:rPr lang="en-US" dirty="0"/>
            </a:br>
            <a:r>
              <a:rPr lang="en-US" dirty="0"/>
              <a:t>    - `</a:t>
            </a:r>
            <a:r>
              <a:rPr lang="en-US" dirty="0" err="1"/>
              <a:t>numProjects</a:t>
            </a:r>
            <a:r>
              <a:rPr lang="en-US" dirty="0"/>
              <a:t>`: Number of projects.</a:t>
            </a:r>
            <a:br>
              <a:rPr lang="en-US" dirty="0"/>
            </a:br>
            <a:r>
              <a:rPr lang="en-US" dirty="0"/>
              <a:t>    - `</a:t>
            </a:r>
            <a:r>
              <a:rPr lang="en-US" dirty="0" err="1"/>
              <a:t>numYears</a:t>
            </a:r>
            <a:r>
              <a:rPr lang="en-US" dirty="0"/>
              <a:t>`: Number of years.</a:t>
            </a:r>
            <a:br>
              <a:rPr lang="en-US" dirty="0"/>
            </a:br>
            <a:r>
              <a:rPr lang="en-US" dirty="0"/>
              <a:t>    - `</a:t>
            </a:r>
            <a:r>
              <a:rPr lang="en-US" dirty="0" err="1"/>
              <a:t>cashFlows</a:t>
            </a:r>
            <a:r>
              <a:rPr lang="en-US" dirty="0"/>
              <a:t>`: Array storing cash flows for each project.</a:t>
            </a:r>
            <a:br>
              <a:rPr lang="en-US" dirty="0"/>
            </a:br>
            <a:r>
              <a:rPr lang="en-US" dirty="0"/>
              <a:t>    - `results`: Array storing calculated results for each project.</a:t>
            </a:r>
            <a:br>
              <a:rPr lang="en-US" dirty="0"/>
            </a:br>
            <a:r>
              <a:rPr lang="en-US" dirty="0"/>
              <a:t>    - `</a:t>
            </a:r>
            <a:r>
              <a:rPr lang="en-US" dirty="0" err="1"/>
              <a:t>bestProjectIndex</a:t>
            </a:r>
            <a:r>
              <a:rPr lang="en-US" dirty="0"/>
              <a:t>`: Index of the project with the highest ROI.</a:t>
            </a:r>
            <a:br>
              <a:rPr lang="en-US" dirty="0"/>
            </a:b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621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6D8D-BA95-4296-82B3-2C50055C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80F8-DD7B-4225-B063-7F3067FE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Handlers:</a:t>
            </a:r>
            <a:br>
              <a:rPr lang="en-US" dirty="0"/>
            </a:br>
            <a:r>
              <a:rPr lang="en-US" dirty="0"/>
              <a:t>    - `</a:t>
            </a:r>
            <a:r>
              <a:rPr lang="en-US" dirty="0" err="1"/>
              <a:t>handleNumProjectsChange</a:t>
            </a:r>
            <a:r>
              <a:rPr lang="en-US" dirty="0"/>
              <a:t>`: Updates the number of projects and adjusts the cash flow input fields.</a:t>
            </a:r>
            <a:br>
              <a:rPr lang="en-US" dirty="0"/>
            </a:br>
            <a:r>
              <a:rPr lang="en-US" dirty="0"/>
              <a:t>    - `</a:t>
            </a:r>
            <a:r>
              <a:rPr lang="en-US" dirty="0" err="1"/>
              <a:t>handleNumYearsChange</a:t>
            </a:r>
            <a:r>
              <a:rPr lang="en-US" dirty="0"/>
              <a:t>`: Updates the number of years and adjusts the cash flow input fields.</a:t>
            </a:r>
            <a:br>
              <a:rPr lang="en-US" dirty="0"/>
            </a:br>
            <a:r>
              <a:rPr lang="en-US" dirty="0"/>
              <a:t>    - `</a:t>
            </a:r>
            <a:r>
              <a:rPr lang="en-US" dirty="0" err="1"/>
              <a:t>handleInputChange</a:t>
            </a:r>
            <a:r>
              <a:rPr lang="en-US" dirty="0"/>
              <a:t>`: Updates the cash flow values for each project and year.</a:t>
            </a:r>
            <a:br>
              <a:rPr lang="en-US" dirty="0"/>
            </a:br>
            <a:r>
              <a:rPr lang="en-US" dirty="0"/>
              <a:t>    - `</a:t>
            </a:r>
            <a:r>
              <a:rPr lang="en-US" dirty="0" err="1"/>
              <a:t>calculateResults</a:t>
            </a:r>
            <a:r>
              <a:rPr lang="en-US" dirty="0"/>
              <a:t>`: Calculates the Payback Period, ROI, NPV, and IRR for each project and determines the best project.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1930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86F0-804B-4BD6-92A6-870AE40A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Utility Functions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4C34-A0E2-47A8-9BD6-BDB10BF6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KE" b="1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calculatePayback</a:t>
            </a:r>
            <a:r>
              <a:rPr lang="en-US" dirty="0"/>
              <a:t>`: Calculates the payback period for a project.</a:t>
            </a:r>
            <a:br>
              <a:rPr lang="en-US" dirty="0"/>
            </a:br>
            <a:r>
              <a:rPr lang="en-US" dirty="0"/>
              <a:t>- `</a:t>
            </a:r>
            <a:r>
              <a:rPr lang="en-US" dirty="0" err="1"/>
              <a:t>calculateROI</a:t>
            </a:r>
            <a:r>
              <a:rPr lang="en-US" dirty="0"/>
              <a:t>`: Calculates the ROI using the net profit and total expenses over the non-zero cash flow years.</a:t>
            </a:r>
            <a:br>
              <a:rPr lang="en-US" dirty="0"/>
            </a:br>
            <a:r>
              <a:rPr lang="en-US" dirty="0"/>
              <a:t>- `</a:t>
            </a:r>
            <a:r>
              <a:rPr lang="en-US" dirty="0" err="1"/>
              <a:t>calculateNPV</a:t>
            </a:r>
            <a:r>
              <a:rPr lang="en-US" dirty="0"/>
              <a:t>`: Calculates the NPV using the provided cash flows and a discount rate.</a:t>
            </a:r>
            <a:br>
              <a:rPr lang="en-US" dirty="0"/>
            </a:br>
            <a:r>
              <a:rPr lang="en-US" dirty="0"/>
              <a:t>- `</a:t>
            </a:r>
            <a:r>
              <a:rPr lang="en-US" dirty="0" err="1"/>
              <a:t>calculateIRR</a:t>
            </a:r>
            <a:r>
              <a:rPr lang="en-US" dirty="0"/>
              <a:t>`: Estimates the IRR using the Newton-Raphson method.</a:t>
            </a:r>
            <a:br>
              <a:rPr lang="en-US" dirty="0"/>
            </a:b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102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6AA7-72BC-4064-9C86-1A66DFC8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Calculation Methods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8CDD-42CC-49F3-8B8C-03CF2899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Payback Period</a:t>
            </a:r>
            <a:endParaRPr lang="en-KE" b="1" dirty="0"/>
          </a:p>
          <a:p>
            <a:r>
              <a:rPr lang="en-US" dirty="0"/>
              <a:t>The Payback Period is calculated by summing the cash flows until the cumulative cash flow becomes positive.</a:t>
            </a:r>
            <a:endParaRPr lang="en-KE" dirty="0"/>
          </a:p>
          <a:p>
            <a:pPr marL="0" indent="0">
              <a:buNone/>
            </a:pPr>
            <a:r>
              <a:rPr lang="en-US" b="1" dirty="0"/>
              <a:t>Return on Investment (ROI)</a:t>
            </a:r>
            <a:endParaRPr lang="en-KE" b="1" dirty="0"/>
          </a:p>
          <a:p>
            <a:r>
              <a:rPr lang="en-US" dirty="0"/>
              <a:t>ROI is calculated as the net profit divided by the total expenses, averaged over the years with non-zero cash flows.</a:t>
            </a:r>
            <a:endParaRPr lang="en-KE" dirty="0"/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6959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1121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BIT 2215: SOFTWARE PROJECT MANAGEMENT PRESENTATION</vt:lpstr>
      <vt:lpstr>GROUP MEMBERS</vt:lpstr>
      <vt:lpstr>FINANCE CALCULATOR APPLICATION</vt:lpstr>
      <vt:lpstr>Features</vt:lpstr>
      <vt:lpstr>User Interface</vt:lpstr>
      <vt:lpstr>Code Structure</vt:lpstr>
      <vt:lpstr>Cont..</vt:lpstr>
      <vt:lpstr>Utility Functions</vt:lpstr>
      <vt:lpstr>Calculation Methods</vt:lpstr>
      <vt:lpstr>Cont..</vt:lpstr>
      <vt:lpstr>4-Matrix and SWOT Analyses</vt:lpstr>
      <vt:lpstr>Cont..</vt:lpstr>
      <vt:lpstr>Swot Analysis</vt:lpstr>
      <vt:lpstr>Cont..</vt:lpstr>
      <vt:lpstr>Cont..</vt:lpstr>
      <vt:lpstr>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2215: SOFTWARE PROJECT MANAGEMENT PRESENTATION</dc:title>
  <dc:creator>Ishmael Charo</dc:creator>
  <cp:lastModifiedBy>Ishmael Charo</cp:lastModifiedBy>
  <cp:revision>6</cp:revision>
  <dcterms:created xsi:type="dcterms:W3CDTF">2024-08-09T08:49:43Z</dcterms:created>
  <dcterms:modified xsi:type="dcterms:W3CDTF">2024-08-09T10:17:07Z</dcterms:modified>
</cp:coreProperties>
</file>