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71" r:id="rId6"/>
    <p:sldId id="283" r:id="rId7"/>
    <p:sldId id="275" r:id="rId8"/>
    <p:sldId id="296" r:id="rId9"/>
    <p:sldId id="293" r:id="rId10"/>
    <p:sldId id="294" r:id="rId11"/>
    <p:sldId id="295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2"/>
    <p:restoredTop sz="94727"/>
  </p:normalViewPr>
  <p:slideViewPr>
    <p:cSldViewPr snapToGrid="0" snapToObjects="1">
      <p:cViewPr varScale="1">
        <p:scale>
          <a:sx n="82" d="100"/>
          <a:sy n="82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DCCB-9570-CE4E-BF23-EBEC1AA615A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22E3-6C02-FA47-A007-791E8AE7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22E3-6C02-FA47-A007-791E8AE73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607CEB-A5CA-FD42-AD9E-1562289C572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AC65F4-69D9-1A4F-AEED-C428EDE582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424" y="0"/>
            <a:ext cx="10911152" cy="2158298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Century Gothic" panose="020B0502020202020204" pitchFamily="34" charset="0"/>
                <a:ea typeface="Arial Narrow" charset="0"/>
                <a:cs typeface="Arial Narrow" charset="0"/>
              </a:rPr>
              <a:t>Luxe coaching week 1</a:t>
            </a:r>
          </a:p>
        </p:txBody>
      </p:sp>
      <p:pic>
        <p:nvPicPr>
          <p:cNvPr id="6" name="Picture 5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8" y="3941263"/>
            <a:ext cx="4662752" cy="28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9" y="457200"/>
            <a:ext cx="10972800" cy="1143000"/>
          </a:xfrm>
        </p:spPr>
        <p:txBody>
          <a:bodyPr/>
          <a:lstStyle/>
          <a:p>
            <a:r>
              <a:rPr lang="en-US" sz="4400" b="1" u="sng" dirty="0">
                <a:latin typeface="Century Gothic" panose="020B0502020202020204" pitchFamily="34" charset="0"/>
              </a:rPr>
              <a:t>“The expert in anything was once a beginner.”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75963-0005-B74A-BB87-2F45554A226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“The expert in anything was once a beginner.” Anonymous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DDE56-DDC2-7E43-BA41-6889E0ACE0F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“The expert in anything was once a beginner.” Anonymous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E8C5B-CF0F-9A4B-A44F-7DDCE1B1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045285"/>
            <a:ext cx="6096001" cy="3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>
                <a:latin typeface="Century Gothic" panose="020B0502020202020204" pitchFamily="34" charset="0"/>
              </a:rPr>
              <a:t>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2000 houses with 80 sales in 12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Email Addresses &amp; Phone 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Average DOM, Prices and Demographics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Current Active Listings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1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>
                <a:latin typeface="Century Gothic" panose="020B0502020202020204" pitchFamily="34" charset="0"/>
              </a:rPr>
              <a:t>Farming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Expired/Cancelled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Foreclosures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Probates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Divorces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Renters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Out Of Town Owners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FSBO’s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Expired Renters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Behind on Taxes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300" dirty="0">
                <a:latin typeface="Century Gothic" panose="020B0502020202020204" pitchFamily="34" charset="0"/>
              </a:rPr>
              <a:t>Free and </a:t>
            </a:r>
            <a:r>
              <a:rPr lang="en-US" sz="2000" spc="300">
                <a:latin typeface="Century Gothic" panose="020B0502020202020204" pitchFamily="34" charset="0"/>
              </a:rPr>
              <a:t>Clear Homes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3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 err="1">
                <a:latin typeface="Century Gothic" panose="020B0502020202020204" pitchFamily="34" charset="0"/>
              </a:rPr>
              <a:t>Farmind</a:t>
            </a:r>
            <a:r>
              <a:rPr lang="en-US" sz="5400" b="1" u="sng" dirty="0">
                <a:latin typeface="Century Gothic" panose="020B0502020202020204" pitchFamily="34" charset="0"/>
              </a:rPr>
              <a:t> </a:t>
            </a:r>
            <a:r>
              <a:rPr lang="en-US" sz="5400" b="1" u="sng" dirty="0" err="1">
                <a:latin typeface="Century Gothic" panose="020B0502020202020204" pitchFamily="34" charset="0"/>
              </a:rPr>
              <a:t>coNT.</a:t>
            </a:r>
            <a:endParaRPr lang="en-US" sz="5400" b="1" u="sng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Phone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Facebook and PPC 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Next Door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Door Knocking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Email Blasts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Direct Mail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300" dirty="0">
                <a:latin typeface="Century Gothic" panose="020B0502020202020204" pitchFamily="34" charset="0"/>
              </a:rPr>
              <a:t>Neighborhood Events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10566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Century Gothic" panose="020B0502020202020204" pitchFamily="34" charset="0"/>
                <a:ea typeface="Arial Narrow" charset="0"/>
                <a:cs typeface="Arial Narrow" charset="0"/>
              </a:rPr>
              <a:t>A few facts…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175846" y="1869242"/>
            <a:ext cx="12543692" cy="2777783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4400" dirty="0">
                <a:latin typeface="Century Gothic" panose="020B0502020202020204" pitchFamily="34" charset="0"/>
              </a:rPr>
              <a:t>“By </a:t>
            </a:r>
            <a:r>
              <a:rPr lang="en-US" sz="4400" b="1" dirty="0">
                <a:latin typeface="Century Gothic" panose="020B0502020202020204" pitchFamily="34" charset="0"/>
              </a:rPr>
              <a:t>failing</a:t>
            </a:r>
            <a:r>
              <a:rPr lang="en-US" sz="4400" dirty="0">
                <a:latin typeface="Century Gothic" panose="020B0502020202020204" pitchFamily="34" charset="0"/>
              </a:rPr>
              <a:t> to prepare, you are preparing to </a:t>
            </a:r>
            <a:r>
              <a:rPr lang="en-US" sz="4400" b="1" dirty="0">
                <a:latin typeface="Century Gothic" panose="020B0502020202020204" pitchFamily="34" charset="0"/>
              </a:rPr>
              <a:t>fail</a:t>
            </a:r>
            <a:r>
              <a:rPr lang="en-US" sz="4400" dirty="0">
                <a:latin typeface="Century Gothic" panose="020B0502020202020204" pitchFamily="34" charset="0"/>
              </a:rPr>
              <a:t>.”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sz="4400" dirty="0">
              <a:latin typeface="Century Gothic" panose="020B0502020202020204" pitchFamily="34" charset="0"/>
              <a:ea typeface="Arial Narrow" charset="0"/>
              <a:cs typeface="Arial Narrow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4400" dirty="0">
                <a:latin typeface="Century Gothic" panose="020B0502020202020204" pitchFamily="34" charset="0"/>
                <a:ea typeface="Arial Narrow" charset="0"/>
                <a:cs typeface="Arial Narrow" charset="0"/>
              </a:rPr>
              <a:t>87% of all Realtors Fail with 3 years</a:t>
            </a:r>
          </a:p>
        </p:txBody>
      </p:sp>
      <p:pic>
        <p:nvPicPr>
          <p:cNvPr id="4" name="Picture 3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32" y="5531340"/>
            <a:ext cx="1980168" cy="11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58" y="71917"/>
            <a:ext cx="10985874" cy="994487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latin typeface="Century Gothic" panose="020B0502020202020204" pitchFamily="34" charset="0"/>
              </a:rPr>
              <a:t>What are your goals?</a:t>
            </a:r>
          </a:p>
        </p:txBody>
      </p:sp>
      <p:pic>
        <p:nvPicPr>
          <p:cNvPr id="4" name="Picture 3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2904CE-1CDE-3440-8B13-1BAC5B5BB2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87168" y="1142763"/>
            <a:ext cx="6601968" cy="4572474"/>
          </a:xfrm>
        </p:spPr>
      </p:pic>
    </p:spTree>
    <p:extLst>
      <p:ext uri="{BB962C8B-B14F-4D97-AF65-F5344CB8AC3E}">
        <p14:creationId xmlns:p14="http://schemas.microsoft.com/office/powerpoint/2010/main" val="5082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pPr algn="ctr"/>
            <a:endParaRPr lang="en-US" sz="6000" u="sng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thumbnail_Screen Shot 2016-09-13 at 9.30.53 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78" y="5577988"/>
            <a:ext cx="1902522" cy="1143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535C83-8CFD-8445-89EB-EE2DD94A42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989423" y="96086"/>
            <a:ext cx="8213153" cy="6528816"/>
          </a:xfrm>
        </p:spPr>
      </p:pic>
    </p:spTree>
    <p:extLst>
      <p:ext uri="{BB962C8B-B14F-4D97-AF65-F5344CB8AC3E}">
        <p14:creationId xmlns:p14="http://schemas.microsoft.com/office/powerpoint/2010/main" val="5415986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309" y="0"/>
            <a:ext cx="12922369" cy="106967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Century Gothic" panose="020B0502020202020204" pitchFamily="34" charset="0"/>
              </a:rPr>
              <a:t>Know your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30563"/>
            <a:ext cx="10703442" cy="43322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GCI Past Year and Goals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How Many Sales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How Many Clients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How Many Sales Conversations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How Many Leads/Calls</a:t>
            </a:r>
          </a:p>
        </p:txBody>
      </p:sp>
      <p:pic>
        <p:nvPicPr>
          <p:cNvPr id="6" name="Picture 5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832" y="5986732"/>
            <a:ext cx="1222168" cy="7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62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309" y="0"/>
            <a:ext cx="12922369" cy="106967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Century Gothic" panose="020B0502020202020204" pitchFamily="34" charset="0"/>
              </a:rPr>
              <a:t>your main lead sources</a:t>
            </a:r>
          </a:p>
        </p:txBody>
      </p:sp>
      <p:pic>
        <p:nvPicPr>
          <p:cNvPr id="6" name="Picture 5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832" y="5986732"/>
            <a:ext cx="1222168" cy="7342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A401-2ECE-C14F-905C-D5C4BED19C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did your leads come from in the past?</a:t>
            </a:r>
          </a:p>
          <a:p>
            <a:r>
              <a:rPr lang="en-US" sz="4000" dirty="0"/>
              <a:t>What are you main lead sources?</a:t>
            </a:r>
          </a:p>
          <a:p>
            <a:r>
              <a:rPr lang="en-US" sz="4000" dirty="0"/>
              <a:t>How much money did you invest in those lead sources?</a:t>
            </a:r>
          </a:p>
          <a:p>
            <a:r>
              <a:rPr lang="en-US" sz="4000" dirty="0"/>
              <a:t>Should be done annually</a:t>
            </a:r>
          </a:p>
        </p:txBody>
      </p:sp>
    </p:spTree>
    <p:extLst>
      <p:ext uri="{BB962C8B-B14F-4D97-AF65-F5344CB8AC3E}">
        <p14:creationId xmlns:p14="http://schemas.microsoft.com/office/powerpoint/2010/main" val="27382294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>
                <a:latin typeface="Century Gothic" panose="020B0502020202020204" pitchFamily="34" charset="0"/>
              </a:rPr>
              <a:t>Sphere of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1" spc="300" dirty="0">
                <a:highlight>
                  <a:srgbClr val="00FF00"/>
                </a:highlight>
                <a:latin typeface="Century Gothic" panose="020B0502020202020204" pitchFamily="34" charset="0"/>
              </a:rPr>
              <a:t>50-75% of business is ALWAYS sphere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Why? – Trust!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Grow Your Sphere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Everyone Knows A Realtor – Nobody knows a GREAT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spc="3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4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>
                <a:latin typeface="Century Gothic" panose="020B0502020202020204" pitchFamily="34" charset="0"/>
              </a:rPr>
              <a:t>Sphere of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50-75% of business is ALWAYS sphere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Call Sphere every 2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Email Sphere every 1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Network with Sphere every 1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Social Media VIDEOS weekly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BNI Groups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75963-0005-B74A-BB87-2F45554A226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“The expert in anything was once a beginner.” Anonymous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DDE56-DDC2-7E43-BA41-6889E0ACE0F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“The expert in anything was once a beginner.”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5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19670"/>
            <a:ext cx="10972800" cy="1143000"/>
          </a:xfrm>
        </p:spPr>
        <p:txBody>
          <a:bodyPr/>
          <a:lstStyle/>
          <a:p>
            <a:r>
              <a:rPr lang="en-US" sz="5400" b="1" u="sng" dirty="0">
                <a:latin typeface="Century Gothic" panose="020B0502020202020204" pitchFamily="34" charset="0"/>
              </a:rPr>
              <a:t>Office leads – FREE!!!!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4000" dirty="0"/>
          </a:p>
          <a:p>
            <a:endParaRPr lang="en-US" dirty="0"/>
          </a:p>
        </p:txBody>
      </p:sp>
      <p:pic>
        <p:nvPicPr>
          <p:cNvPr id="9" name="Picture 8" descr="thumbnail_Screen Shot 2016-09-13 at 9.30.53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16" y="5762444"/>
            <a:ext cx="1703846" cy="10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623BD-BC4F-744D-A0CD-3536B713C87B}"/>
              </a:ext>
            </a:extLst>
          </p:cNvPr>
          <p:cNvSpPr txBox="1"/>
          <p:nvPr/>
        </p:nvSpPr>
        <p:spPr>
          <a:xfrm>
            <a:off x="609600" y="1256943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 err="1">
                <a:latin typeface="Century Gothic" panose="020B0502020202020204" pitchFamily="34" charset="0"/>
              </a:rPr>
              <a:t>Opcity</a:t>
            </a:r>
            <a:endParaRPr lang="en-US" sz="3600" spc="3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 err="1">
                <a:latin typeface="Century Gothic" panose="020B0502020202020204" pitchFamily="34" charset="0"/>
              </a:rPr>
              <a:t>Homelight</a:t>
            </a:r>
            <a:endParaRPr lang="en-US" sz="3600" spc="3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Fast Expert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Open Houses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spc="300" dirty="0">
                <a:latin typeface="Century Gothic" panose="020B0502020202020204" pitchFamily="34" charset="0"/>
              </a:rPr>
              <a:t>CINC Leads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0590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8937</TotalTime>
  <Words>267</Words>
  <Application>Microsoft Macintosh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Verdana</vt:lpstr>
      <vt:lpstr>Horizon</vt:lpstr>
      <vt:lpstr>Luxe coaching week 1</vt:lpstr>
      <vt:lpstr>A few facts… </vt:lpstr>
      <vt:lpstr>What are your goals?</vt:lpstr>
      <vt:lpstr>PowerPoint Presentation</vt:lpstr>
      <vt:lpstr>Know your numbers</vt:lpstr>
      <vt:lpstr>your main lead sources</vt:lpstr>
      <vt:lpstr>Sphere of influence</vt:lpstr>
      <vt:lpstr>Sphere of influence</vt:lpstr>
      <vt:lpstr>Office leads – FREE!!!!</vt:lpstr>
      <vt:lpstr>“The expert in anything was once a beginner.”</vt:lpstr>
      <vt:lpstr>farming</vt:lpstr>
      <vt:lpstr>Farming continued</vt:lpstr>
      <vt:lpstr>Farmind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Foreclosures &amp; Short Sales Explained</dc:title>
  <dc:creator>LUXE Marketing</dc:creator>
  <cp:lastModifiedBy>wesley ulloa</cp:lastModifiedBy>
  <cp:revision>54</cp:revision>
  <dcterms:created xsi:type="dcterms:W3CDTF">2017-02-03T20:30:34Z</dcterms:created>
  <dcterms:modified xsi:type="dcterms:W3CDTF">2019-04-18T00:41:32Z</dcterms:modified>
</cp:coreProperties>
</file>