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 Bold" charset="1" panose="00000800000000000000"/>
      <p:regular r:id="rId18"/>
    </p:embeddedFont>
    <p:embeddedFont>
      <p:font typeface="Canva Sans 1 Bold" charset="1" panose="020B0803030501040103"/>
      <p:regular r:id="rId19"/>
    </p:embeddedFont>
    <p:embeddedFont>
      <p:font typeface="Poppins" charset="1" panose="00000500000000000000"/>
      <p:regular r:id="rId20"/>
    </p:embeddedFont>
    <p:embeddedFont>
      <p:font typeface="Canva Sans 1" charset="1" panose="020B0503030501040103"/>
      <p:regular r:id="rId21"/>
    </p:embeddedFont>
    <p:embeddedFont>
      <p:font typeface="Canva Sans 2 Bold" charset="1" panose="020B08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98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17144" y="-107406"/>
            <a:ext cx="5470856" cy="10501812"/>
            <a:chOff x="0" y="0"/>
            <a:chExt cx="7294475" cy="1400241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4241" t="0" r="34241" b="0"/>
            <a:stretch>
              <a:fillRect/>
            </a:stretch>
          </p:blipFill>
          <p:spPr>
            <a:xfrm flipH="false" flipV="false">
              <a:off x="0" y="0"/>
              <a:ext cx="7294475" cy="14002417"/>
            </a:xfrm>
            <a:prstGeom prst="rect">
              <a:avLst/>
            </a:prstGeom>
          </p:spPr>
        </p:pic>
      </p:grpSp>
      <p:sp>
        <p:nvSpPr>
          <p:cNvPr name="AutoShape 4" id="4"/>
          <p:cNvSpPr/>
          <p:nvPr/>
        </p:nvSpPr>
        <p:spPr>
          <a:xfrm rot="0">
            <a:off x="3653603" y="1257300"/>
            <a:ext cx="91635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0" y="7391611"/>
            <a:ext cx="12817144" cy="2895389"/>
            <a:chOff x="0" y="0"/>
            <a:chExt cx="3375709" cy="7625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75709" cy="762572"/>
            </a:xfrm>
            <a:custGeom>
              <a:avLst/>
              <a:gdLst/>
              <a:ahLst/>
              <a:cxnLst/>
              <a:rect r="r" b="b" t="t" l="l"/>
              <a:pathLst>
                <a:path h="762572" w="3375709">
                  <a:moveTo>
                    <a:pt x="0" y="0"/>
                  </a:moveTo>
                  <a:lnTo>
                    <a:pt x="3375709" y="0"/>
                  </a:lnTo>
                  <a:lnTo>
                    <a:pt x="3375709" y="762572"/>
                  </a:lnTo>
                  <a:lnTo>
                    <a:pt x="0" y="76257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375709" cy="800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2078268"/>
            <a:ext cx="9986868" cy="473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78"/>
              </a:lnSpc>
            </a:pPr>
            <a:r>
              <a:rPr lang="en-US" sz="1098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Event Management 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71550"/>
            <a:ext cx="231535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Akul Kohli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099530"/>
            <a:ext cx="10720337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JAVA-BASED CONSOLE APPLICATION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98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653603" y="1257300"/>
            <a:ext cx="91635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531903" y="2749991"/>
            <a:ext cx="8115300" cy="4150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76"/>
              </a:lnSpc>
            </a:pPr>
            <a:r>
              <a:rPr lang="en-US" sz="961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Viewing and Managing Events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020380" y="5924944"/>
            <a:ext cx="9883423" cy="3086100"/>
            <a:chOff x="0" y="0"/>
            <a:chExt cx="2603041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03041" cy="812800"/>
            </a:xfrm>
            <a:custGeom>
              <a:avLst/>
              <a:gdLst/>
              <a:ahLst/>
              <a:cxnLst/>
              <a:rect r="r" b="b" t="t" l="l"/>
              <a:pathLst>
                <a:path h="812800" w="2603041">
                  <a:moveTo>
                    <a:pt x="0" y="0"/>
                  </a:moveTo>
                  <a:lnTo>
                    <a:pt x="2603041" y="0"/>
                  </a:lnTo>
                  <a:lnTo>
                    <a:pt x="260304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60304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465131" y="7072189"/>
            <a:ext cx="8993921" cy="688896"/>
          </a:xfrm>
          <a:custGeom>
            <a:avLst/>
            <a:gdLst/>
            <a:ahLst/>
            <a:cxnLst/>
            <a:rect r="r" b="b" t="t" l="l"/>
            <a:pathLst>
              <a:path h="688896" w="8993921">
                <a:moveTo>
                  <a:pt x="0" y="0"/>
                </a:moveTo>
                <a:lnTo>
                  <a:pt x="8993921" y="0"/>
                </a:lnTo>
                <a:lnTo>
                  <a:pt x="8993921" y="688896"/>
                </a:lnTo>
                <a:lnTo>
                  <a:pt x="0" y="688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303936" y="2268420"/>
            <a:ext cx="655688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 1"/>
                <a:ea typeface="Canva Sans 1"/>
                <a:cs typeface="Canva Sans 1"/>
                <a:sym typeface="Canva Sans 1"/>
              </a:rPr>
              <a:t>Displays the list of all created events and allows viewing detailed event information.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1388117"/>
            <a:ext cx="3957315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b="true" sz="4100" u="sng">
                <a:solidFill>
                  <a:srgbClr val="FFFFFF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purpose: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83223" y="4112895"/>
            <a:ext cx="367886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200" u="sng">
                <a:solidFill>
                  <a:srgbClr val="FFFFFF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Code Snippet: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98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653603" y="1257300"/>
            <a:ext cx="91635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881158" y="6185535"/>
            <a:ext cx="9883423" cy="3086100"/>
            <a:chOff x="0" y="0"/>
            <a:chExt cx="2603041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3041" cy="812800"/>
            </a:xfrm>
            <a:custGeom>
              <a:avLst/>
              <a:gdLst/>
              <a:ahLst/>
              <a:cxnLst/>
              <a:rect r="r" b="b" t="t" l="l"/>
              <a:pathLst>
                <a:path h="812800" w="2603041">
                  <a:moveTo>
                    <a:pt x="0" y="0"/>
                  </a:moveTo>
                  <a:lnTo>
                    <a:pt x="2603041" y="0"/>
                  </a:lnTo>
                  <a:lnTo>
                    <a:pt x="260304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304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147214" y="6803846"/>
            <a:ext cx="9339860" cy="1849477"/>
          </a:xfrm>
          <a:custGeom>
            <a:avLst/>
            <a:gdLst/>
            <a:ahLst/>
            <a:cxnLst/>
            <a:rect r="r" b="b" t="t" l="l"/>
            <a:pathLst>
              <a:path h="1849477" w="9339860">
                <a:moveTo>
                  <a:pt x="0" y="0"/>
                </a:moveTo>
                <a:lnTo>
                  <a:pt x="9339860" y="0"/>
                </a:lnTo>
                <a:lnTo>
                  <a:pt x="9339860" y="1849478"/>
                </a:lnTo>
                <a:lnTo>
                  <a:pt x="0" y="1849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5501" y="3678509"/>
            <a:ext cx="7609562" cy="146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76"/>
              </a:lnSpc>
            </a:pPr>
            <a:r>
              <a:rPr lang="en-US" sz="961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Exit Option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08509" y="1933484"/>
            <a:ext cx="3708635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b="true" sz="4299" u="sng">
                <a:solidFill>
                  <a:srgbClr val="FFFFFF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Functionality: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42407" y="2819037"/>
            <a:ext cx="11145593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 1"/>
                <a:ea typeface="Canva Sans 1"/>
                <a:cs typeface="Canva Sans 1"/>
                <a:sym typeface="Canva Sans 1"/>
              </a:rPr>
              <a:t>Allows the user to exit the application.</a:t>
            </a:r>
          </a:p>
          <a:p>
            <a:pPr algn="ctr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 1"/>
                <a:ea typeface="Canva Sans 1"/>
                <a:cs typeface="Canva Sans 1"/>
                <a:sym typeface="Canva Sans 1"/>
              </a:rPr>
              <a:t>Gracefully closes all resources and terminates the program.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4749165"/>
            <a:ext cx="367886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200" u="sng">
                <a:solidFill>
                  <a:srgbClr val="FFFFFF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Code Snippet: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398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653603" y="1257300"/>
            <a:ext cx="91635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0" y="3678509"/>
            <a:ext cx="7609562" cy="146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76"/>
              </a:lnSpc>
            </a:pPr>
            <a:r>
              <a:rPr lang="en-US" sz="961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612982" y="1933484"/>
            <a:ext cx="2699688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b="true" sz="4299" u="sng">
                <a:solidFill>
                  <a:srgbClr val="FFFFFF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Summary: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23160" y="4301536"/>
            <a:ext cx="10787968" cy="3554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0393" indent="-365196" lvl="1">
              <a:lnSpc>
                <a:spcPts val="4736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Canva Sans 1"/>
                <a:ea typeface="Canva Sans 1"/>
                <a:cs typeface="Canva Sans 1"/>
                <a:sym typeface="Canva Sans 1"/>
              </a:rPr>
              <a:t>A versatile event management application supporting event creation, attendee management, and notifications.</a:t>
            </a:r>
          </a:p>
          <a:p>
            <a:pPr algn="ctr" marL="730393" indent="-365196" lvl="1">
              <a:lnSpc>
                <a:spcPts val="4736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Canva Sans 1"/>
                <a:ea typeface="Canva Sans 1"/>
                <a:cs typeface="Canva Sans 1"/>
                <a:sym typeface="Canva Sans 1"/>
              </a:rPr>
              <a:t>Future enhancements may include integration with email services, user activity tracking, and database storage for persistent event data.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98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05094"/>
            <a:ext cx="7251363" cy="7253206"/>
            <a:chOff x="0" y="0"/>
            <a:chExt cx="9668484" cy="967094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2" t="0" r="12" b="0"/>
            <a:stretch>
              <a:fillRect/>
            </a:stretch>
          </p:blipFill>
          <p:spPr>
            <a:xfrm flipH="false" flipV="false">
              <a:off x="0" y="0"/>
              <a:ext cx="9668484" cy="9670942"/>
            </a:xfrm>
            <a:prstGeom prst="rect">
              <a:avLst/>
            </a:prstGeom>
          </p:spPr>
        </p:pic>
      </p:grpSp>
      <p:sp>
        <p:nvSpPr>
          <p:cNvPr name="AutoShape 4" id="4"/>
          <p:cNvSpPr/>
          <p:nvPr/>
        </p:nvSpPr>
        <p:spPr>
          <a:xfrm rot="0">
            <a:off x="3653603" y="1257300"/>
            <a:ext cx="1360569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8714375" y="2005094"/>
            <a:ext cx="8115300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7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714375" y="3961270"/>
            <a:ext cx="8544925" cy="4647910"/>
            <a:chOff x="0" y="0"/>
            <a:chExt cx="2250515" cy="12241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50515" cy="1224141"/>
            </a:xfrm>
            <a:custGeom>
              <a:avLst/>
              <a:gdLst/>
              <a:ahLst/>
              <a:cxnLst/>
              <a:rect r="r" b="b" t="t" l="l"/>
              <a:pathLst>
                <a:path h="1224141" w="2250515">
                  <a:moveTo>
                    <a:pt x="0" y="0"/>
                  </a:moveTo>
                  <a:lnTo>
                    <a:pt x="2250515" y="0"/>
                  </a:lnTo>
                  <a:lnTo>
                    <a:pt x="2250515" y="1224141"/>
                  </a:lnTo>
                  <a:lnTo>
                    <a:pt x="0" y="12241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250515" cy="1262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929188" y="4390240"/>
            <a:ext cx="7900488" cy="3618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console-based application for comprehensive event management.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Features include event creation, listing, RSVPs, scheduling, notifications, and more.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398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653603" y="1257300"/>
            <a:ext cx="1360569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60959" y="2160811"/>
            <a:ext cx="5585287" cy="344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7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Core Functionalities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876535" y="3208337"/>
            <a:ext cx="10382765" cy="5396293"/>
            <a:chOff x="0" y="0"/>
            <a:chExt cx="2734555" cy="1421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34555" cy="1421246"/>
            </a:xfrm>
            <a:custGeom>
              <a:avLst/>
              <a:gdLst/>
              <a:ahLst/>
              <a:cxnLst/>
              <a:rect r="r" b="b" t="t" l="l"/>
              <a:pathLst>
                <a:path h="1421246" w="2734555">
                  <a:moveTo>
                    <a:pt x="0" y="0"/>
                  </a:moveTo>
                  <a:lnTo>
                    <a:pt x="2734555" y="0"/>
                  </a:lnTo>
                  <a:lnTo>
                    <a:pt x="2734555" y="1421246"/>
                  </a:lnTo>
                  <a:lnTo>
                    <a:pt x="0" y="142124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2734555" cy="1487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</a:p>
            <a:p>
              <a:pPr algn="ctr" marL="885191" indent="-442595" lvl="1">
                <a:lnSpc>
                  <a:spcPts val="5740"/>
                </a:lnSpc>
                <a:buFont typeface="Arial"/>
                <a:buChar char="•"/>
              </a:pPr>
              <a:r>
                <a:rPr lang="en-US" sz="4100">
                  <a:solidFill>
                    <a:srgbClr val="000000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Event creation, listing, and deletion.</a:t>
              </a:r>
            </a:p>
            <a:p>
              <a:pPr algn="ctr" marL="885191" indent="-442595" lvl="1">
                <a:lnSpc>
                  <a:spcPts val="5740"/>
                </a:lnSpc>
                <a:buFont typeface="Arial"/>
                <a:buChar char="•"/>
              </a:pPr>
              <a:r>
                <a:rPr lang="en-US" sz="4100">
                  <a:solidFill>
                    <a:srgbClr val="000000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Sending reminders.</a:t>
              </a:r>
            </a:p>
            <a:p>
              <a:pPr algn="ctr" marL="885191" indent="-442595" lvl="1">
                <a:lnSpc>
                  <a:spcPts val="5740"/>
                </a:lnSpc>
                <a:buFont typeface="Arial"/>
                <a:buChar char="•"/>
              </a:pPr>
              <a:r>
                <a:rPr lang="en-US" sz="4100">
                  <a:solidFill>
                    <a:srgbClr val="000000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Viewing and managing attendees.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080472" y="3392076"/>
            <a:ext cx="475346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Main Features: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98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653603" y="1257300"/>
            <a:ext cx="1360569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2005094"/>
            <a:ext cx="4906757" cy="344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7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Event Manager Class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24343" y="6164343"/>
            <a:ext cx="7025476" cy="3346589"/>
            <a:chOff x="0" y="0"/>
            <a:chExt cx="9367301" cy="4462119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4684" r="0" b="23862"/>
            <a:stretch>
              <a:fillRect/>
            </a:stretch>
          </p:blipFill>
          <p:spPr>
            <a:xfrm flipH="false" flipV="false">
              <a:off x="0" y="0"/>
              <a:ext cx="9367301" cy="4462119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8259854" y="2005094"/>
            <a:ext cx="8999446" cy="7493139"/>
            <a:chOff x="0" y="0"/>
            <a:chExt cx="2370224" cy="19735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70225" cy="1973502"/>
            </a:xfrm>
            <a:custGeom>
              <a:avLst/>
              <a:gdLst/>
              <a:ahLst/>
              <a:cxnLst/>
              <a:rect r="r" b="b" t="t" l="l"/>
              <a:pathLst>
                <a:path h="1973502" w="2370225">
                  <a:moveTo>
                    <a:pt x="0" y="0"/>
                  </a:moveTo>
                  <a:lnTo>
                    <a:pt x="2370225" y="0"/>
                  </a:lnTo>
                  <a:lnTo>
                    <a:pt x="2370225" y="1973502"/>
                  </a:lnTo>
                  <a:lnTo>
                    <a:pt x="0" y="19735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370224" cy="2011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4900"/>
                </a:lnSpc>
              </a:pPr>
              <a:r>
                <a:rPr lang="en-US" sz="3500" u="sng">
                  <a:solidFill>
                    <a:srgbClr val="000000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Functionality:</a:t>
              </a:r>
            </a:p>
            <a:p>
              <a:pPr algn="ctr">
                <a:lnSpc>
                  <a:spcPts val="4900"/>
                </a:lnSpc>
              </a:pPr>
            </a:p>
            <a:p>
              <a:pPr algn="ctr" marL="755651" indent="-377825" lvl="1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Handles all core operations such as creating, listing, editing, and deleting events.</a:t>
              </a:r>
            </a:p>
            <a:p>
              <a:pPr algn="ctr" marL="755651" indent="-377825" lvl="1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Manages RSVPs, notifications, and attendee lists.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556609" y="2323864"/>
            <a:ext cx="467769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EventManager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98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653603" y="1257300"/>
            <a:ext cx="1360569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1796911"/>
            <a:ext cx="5179692" cy="7461389"/>
            <a:chOff x="0" y="0"/>
            <a:chExt cx="6906256" cy="9948519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31297" t="0" r="31297" b="19177"/>
            <a:stretch>
              <a:fillRect/>
            </a:stretch>
          </p:blipFill>
          <p:spPr>
            <a:xfrm flipH="false" flipV="false">
              <a:off x="0" y="0"/>
              <a:ext cx="6906256" cy="9948519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6658108" y="1546155"/>
            <a:ext cx="6801945" cy="2330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7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User Input Handling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995794" y="4127360"/>
            <a:ext cx="10568679" cy="5539506"/>
            <a:chOff x="0" y="0"/>
            <a:chExt cx="2783520" cy="14589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83520" cy="1458964"/>
            </a:xfrm>
            <a:custGeom>
              <a:avLst/>
              <a:gdLst/>
              <a:ahLst/>
              <a:cxnLst/>
              <a:rect r="r" b="b" t="t" l="l"/>
              <a:pathLst>
                <a:path h="1458964" w="2783520">
                  <a:moveTo>
                    <a:pt x="0" y="0"/>
                  </a:moveTo>
                  <a:lnTo>
                    <a:pt x="2783520" y="0"/>
                  </a:lnTo>
                  <a:lnTo>
                    <a:pt x="2783520" y="1458964"/>
                  </a:lnTo>
                  <a:lnTo>
                    <a:pt x="0" y="14589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783520" cy="1516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60"/>
                </a:lnSpc>
              </a:pPr>
              <a:r>
                <a:rPr lang="en-US" sz="2900" u="sng">
                  <a:solidFill>
                    <a:srgbClr val="000000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Purpose</a:t>
              </a:r>
              <a:r>
                <a:rPr lang="en-US" sz="2900">
                  <a:solidFill>
                    <a:srgbClr val="000000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:</a:t>
              </a:r>
            </a:p>
            <a:p>
              <a:pPr algn="ctr">
                <a:lnSpc>
                  <a:spcPts val="4060"/>
                </a:lnSpc>
              </a:pPr>
              <a:r>
                <a:rPr lang="en-US" sz="2900">
                  <a:solidFill>
                    <a:srgbClr val="000000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To interact with the user for various inputs like event details, scheduling options, and attendee information.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 u="sng">
                  <a:solidFill>
                    <a:srgbClr val="000000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Code Snippet</a:t>
              </a:r>
              <a:r>
                <a:rPr lang="en-US" sz="2799">
                  <a:solidFill>
                    <a:srgbClr val="000000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:</a:t>
              </a:r>
            </a:p>
            <a:p>
              <a:pPr algn="ctr">
                <a:lnSpc>
                  <a:spcPts val="39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380817" y="4442460"/>
            <a:ext cx="4296412" cy="701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9"/>
              </a:lnSpc>
            </a:pPr>
            <a:r>
              <a:rPr lang="en-US" b="true" sz="39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Scanner Class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915786" y="8401050"/>
            <a:ext cx="13854164" cy="602016"/>
          </a:xfrm>
          <a:custGeom>
            <a:avLst/>
            <a:gdLst/>
            <a:ahLst/>
            <a:cxnLst/>
            <a:rect r="r" b="b" t="t" l="l"/>
            <a:pathLst>
              <a:path h="602016" w="13854164">
                <a:moveTo>
                  <a:pt x="0" y="0"/>
                </a:moveTo>
                <a:lnTo>
                  <a:pt x="13854164" y="0"/>
                </a:lnTo>
                <a:lnTo>
                  <a:pt x="13854164" y="602016"/>
                </a:lnTo>
                <a:lnTo>
                  <a:pt x="0" y="6020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866109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98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653603" y="1257300"/>
            <a:ext cx="1360569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254262" y="1612309"/>
            <a:ext cx="3685832" cy="2121851"/>
            <a:chOff x="0" y="0"/>
            <a:chExt cx="4914443" cy="2829135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17321" t="0" r="17321" b="0"/>
            <a:stretch>
              <a:fillRect/>
            </a:stretch>
          </p:blipFill>
          <p:spPr>
            <a:xfrm flipH="false" flipV="false">
              <a:off x="0" y="0"/>
              <a:ext cx="4914443" cy="2829135"/>
            </a:xfrm>
            <a:prstGeom prst="rect">
              <a:avLst/>
            </a:prstGeom>
          </p:spPr>
        </p:pic>
      </p:grpSp>
      <p:sp>
        <p:nvSpPr>
          <p:cNvPr name="AutoShape 5" id="5"/>
          <p:cNvSpPr/>
          <p:nvPr/>
        </p:nvSpPr>
        <p:spPr>
          <a:xfrm rot="5400000">
            <a:off x="4355841" y="6938349"/>
            <a:ext cx="460180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7114913" y="6112510"/>
            <a:ext cx="10568679" cy="3801702"/>
            <a:chOff x="0" y="0"/>
            <a:chExt cx="2783520" cy="10012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83520" cy="1001271"/>
            </a:xfrm>
            <a:custGeom>
              <a:avLst/>
              <a:gdLst/>
              <a:ahLst/>
              <a:cxnLst/>
              <a:rect r="r" b="b" t="t" l="l"/>
              <a:pathLst>
                <a:path h="1001271" w="2783520">
                  <a:moveTo>
                    <a:pt x="0" y="0"/>
                  </a:moveTo>
                  <a:lnTo>
                    <a:pt x="2783520" y="0"/>
                  </a:lnTo>
                  <a:lnTo>
                    <a:pt x="2783520" y="1001271"/>
                  </a:lnTo>
                  <a:lnTo>
                    <a:pt x="0" y="1001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2783520" cy="1077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80"/>
                </a:lnSpc>
              </a:pPr>
            </a:p>
            <a:p>
              <a:pPr algn="ctr">
                <a:lnSpc>
                  <a:spcPts val="58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2011723"/>
            <a:ext cx="5608992" cy="344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7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Main        Menu</a:t>
            </a:r>
          </a:p>
          <a:p>
            <a:pPr algn="l">
              <a:lnSpc>
                <a:spcPts val="87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93125" y="4656498"/>
            <a:ext cx="4231427" cy="4884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3"/>
              </a:lnSpc>
            </a:pPr>
            <a:r>
              <a:rPr lang="en-US" b="true" sz="4212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Menu Options</a:t>
            </a:r>
            <a:r>
              <a:rPr lang="en-US" sz="421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</a:p>
          <a:p>
            <a:pPr algn="ctr">
              <a:lnSpc>
                <a:spcPts val="4633"/>
              </a:lnSpc>
            </a:pPr>
          </a:p>
          <a:p>
            <a:pPr algn="ctr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 spc="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Create Event</a:t>
            </a:r>
          </a:p>
          <a:p>
            <a:pPr algn="ctr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 spc="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List Events</a:t>
            </a:r>
          </a:p>
          <a:p>
            <a:pPr algn="ctr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 spc="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View Event Details</a:t>
            </a:r>
          </a:p>
          <a:p>
            <a:pPr algn="ctr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 spc="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Delete Event</a:t>
            </a:r>
          </a:p>
          <a:p>
            <a:pPr algn="ctr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 spc="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Send Reminder</a:t>
            </a:r>
          </a:p>
          <a:p>
            <a:pPr algn="ctr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 spc="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View Attendees</a:t>
            </a:r>
          </a:p>
          <a:p>
            <a:pPr algn="ctr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 spc="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Exit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37692" y="2047791"/>
            <a:ext cx="7616570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9"/>
              </a:lnSpc>
            </a:pPr>
            <a:r>
              <a:rPr lang="en-US" b="true" sz="4599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Description:</a:t>
            </a:r>
          </a:p>
          <a:p>
            <a:pPr algn="ctr">
              <a:lnSpc>
                <a:spcPts val="3850"/>
              </a:lnSpc>
            </a:pPr>
          </a:p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Provides the user with an interface to select different event-related operations.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92703" y="5153025"/>
            <a:ext cx="3906549" cy="64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9"/>
              </a:lnSpc>
              <a:spcBef>
                <a:spcPct val="0"/>
              </a:spcBef>
            </a:pPr>
            <a:r>
              <a:rPr lang="en-US" b="true" sz="4299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Code Snippet: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328865" y="6541135"/>
            <a:ext cx="10140774" cy="3042232"/>
          </a:xfrm>
          <a:custGeom>
            <a:avLst/>
            <a:gdLst/>
            <a:ahLst/>
            <a:cxnLst/>
            <a:rect r="r" b="b" t="t" l="l"/>
            <a:pathLst>
              <a:path h="3042232" w="10140774">
                <a:moveTo>
                  <a:pt x="0" y="0"/>
                </a:moveTo>
                <a:lnTo>
                  <a:pt x="10140774" y="0"/>
                </a:lnTo>
                <a:lnTo>
                  <a:pt x="10140774" y="3042232"/>
                </a:lnTo>
                <a:lnTo>
                  <a:pt x="0" y="30422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98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653603" y="1257300"/>
            <a:ext cx="1360569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42121" y="6642315"/>
            <a:ext cx="5370637" cy="3491871"/>
            <a:chOff x="0" y="0"/>
            <a:chExt cx="7160849" cy="4655828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21065" t="0" r="21065" b="0"/>
            <a:stretch>
              <a:fillRect/>
            </a:stretch>
          </p:blipFill>
          <p:spPr>
            <a:xfrm flipH="false" flipV="false">
              <a:off x="0" y="0"/>
              <a:ext cx="7160849" cy="4655828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7028783" y="5466080"/>
            <a:ext cx="10940931" cy="4668106"/>
            <a:chOff x="0" y="0"/>
            <a:chExt cx="2881562" cy="12294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81562" cy="1229460"/>
            </a:xfrm>
            <a:custGeom>
              <a:avLst/>
              <a:gdLst/>
              <a:ahLst/>
              <a:cxnLst/>
              <a:rect r="r" b="b" t="t" l="l"/>
              <a:pathLst>
                <a:path h="1229460" w="2881562">
                  <a:moveTo>
                    <a:pt x="0" y="0"/>
                  </a:moveTo>
                  <a:lnTo>
                    <a:pt x="2881562" y="0"/>
                  </a:lnTo>
                  <a:lnTo>
                    <a:pt x="2881562" y="1229460"/>
                  </a:lnTo>
                  <a:lnTo>
                    <a:pt x="0" y="1229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81562" cy="1267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699982" y="6204169"/>
            <a:ext cx="9598534" cy="1129239"/>
          </a:xfrm>
          <a:custGeom>
            <a:avLst/>
            <a:gdLst/>
            <a:ahLst/>
            <a:cxnLst/>
            <a:rect r="r" b="b" t="t" l="l"/>
            <a:pathLst>
              <a:path h="1129239" w="9598534">
                <a:moveTo>
                  <a:pt x="0" y="0"/>
                </a:moveTo>
                <a:lnTo>
                  <a:pt x="9598533" y="0"/>
                </a:lnTo>
                <a:lnTo>
                  <a:pt x="9598533" y="1129239"/>
                </a:lnTo>
                <a:lnTo>
                  <a:pt x="0" y="112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99982" y="8588558"/>
            <a:ext cx="8916225" cy="672255"/>
          </a:xfrm>
          <a:custGeom>
            <a:avLst/>
            <a:gdLst/>
            <a:ahLst/>
            <a:cxnLst/>
            <a:rect r="r" b="b" t="t" l="l"/>
            <a:pathLst>
              <a:path h="672255" w="8916225">
                <a:moveTo>
                  <a:pt x="0" y="0"/>
                </a:moveTo>
                <a:lnTo>
                  <a:pt x="8916224" y="0"/>
                </a:lnTo>
                <a:lnTo>
                  <a:pt x="8916224" y="672255"/>
                </a:lnTo>
                <a:lnTo>
                  <a:pt x="0" y="6722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99982" y="7654745"/>
            <a:ext cx="15520065" cy="609963"/>
          </a:xfrm>
          <a:custGeom>
            <a:avLst/>
            <a:gdLst/>
            <a:ahLst/>
            <a:cxnLst/>
            <a:rect r="r" b="b" t="t" l="l"/>
            <a:pathLst>
              <a:path h="609963" w="15520065">
                <a:moveTo>
                  <a:pt x="0" y="0"/>
                </a:moveTo>
                <a:lnTo>
                  <a:pt x="15520065" y="0"/>
                </a:lnTo>
                <a:lnTo>
                  <a:pt x="15520065" y="609963"/>
                </a:lnTo>
                <a:lnTo>
                  <a:pt x="0" y="6099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2490" b="-1101604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689208"/>
            <a:ext cx="4797478" cy="4559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7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Creating and Deleting Events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12757" y="1519555"/>
            <a:ext cx="10744048" cy="3399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b="true" sz="4200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Functionality:</a:t>
            </a:r>
          </a:p>
          <a:p>
            <a:pPr algn="ctr">
              <a:lnSpc>
                <a:spcPts val="4620"/>
              </a:lnSpc>
            </a:pPr>
          </a:p>
          <a:p>
            <a:pPr algn="ctr" marL="690881" indent="-345440" lvl="1">
              <a:lnSpc>
                <a:spcPts val="352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Create Event: Takes input for event name, date, location, and attendee list.</a:t>
            </a:r>
          </a:p>
          <a:p>
            <a:pPr algn="ctr" marL="690881" indent="-345440" lvl="1">
              <a:lnSpc>
                <a:spcPts val="352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Delete Event: Removes an event from the list based on user selection.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645347" y="4525010"/>
            <a:ext cx="367886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200" u="sng">
                <a:solidFill>
                  <a:srgbClr val="FFFFFF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Code Snippet: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98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653603" y="1257300"/>
            <a:ext cx="1360569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544354" y="6095924"/>
            <a:ext cx="6056667" cy="2930916"/>
            <a:chOff x="0" y="0"/>
            <a:chExt cx="8075556" cy="3907888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13706" r="0" b="13706"/>
            <a:stretch>
              <a:fillRect/>
            </a:stretch>
          </p:blipFill>
          <p:spPr>
            <a:xfrm flipH="false" flipV="false">
              <a:off x="0" y="0"/>
              <a:ext cx="8075556" cy="3907888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7723437" y="6342671"/>
            <a:ext cx="9798989" cy="3086100"/>
            <a:chOff x="0" y="0"/>
            <a:chExt cx="258080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80804" cy="812800"/>
            </a:xfrm>
            <a:custGeom>
              <a:avLst/>
              <a:gdLst/>
              <a:ahLst/>
              <a:cxnLst/>
              <a:rect r="r" b="b" t="t" l="l"/>
              <a:pathLst>
                <a:path h="812800" w="2580804">
                  <a:moveTo>
                    <a:pt x="0" y="0"/>
                  </a:moveTo>
                  <a:lnTo>
                    <a:pt x="2580804" y="0"/>
                  </a:lnTo>
                  <a:lnTo>
                    <a:pt x="258080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8080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187019" y="7504685"/>
            <a:ext cx="9072281" cy="762072"/>
          </a:xfrm>
          <a:custGeom>
            <a:avLst/>
            <a:gdLst/>
            <a:ahLst/>
            <a:cxnLst/>
            <a:rect r="r" b="b" t="t" l="l"/>
            <a:pathLst>
              <a:path h="762072" w="9072281">
                <a:moveTo>
                  <a:pt x="0" y="0"/>
                </a:moveTo>
                <a:lnTo>
                  <a:pt x="9072281" y="0"/>
                </a:lnTo>
                <a:lnTo>
                  <a:pt x="9072281" y="762071"/>
                </a:lnTo>
                <a:lnTo>
                  <a:pt x="0" y="7620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0009" y="2276340"/>
            <a:ext cx="7025358" cy="326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333"/>
              </a:lnSpc>
            </a:pPr>
            <a:r>
              <a:rPr lang="en-US" b="true" sz="757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RSVP and Attendee Management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60311" y="1779291"/>
            <a:ext cx="10285733" cy="301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0"/>
              </a:lnSpc>
            </a:pPr>
            <a:r>
              <a:rPr lang="en-US" b="true" sz="4100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Purpose:</a:t>
            </a:r>
          </a:p>
          <a:p>
            <a:pPr algn="ctr">
              <a:lnSpc>
                <a:spcPts val="4510"/>
              </a:lnSpc>
            </a:pPr>
          </a:p>
          <a:p>
            <a:pPr algn="ctr">
              <a:lnSpc>
                <a:spcPts val="3630"/>
              </a:lnSpc>
            </a:pPr>
            <a:r>
              <a:rPr lang="en-US" sz="33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Allows managing RSVPs and tracking attendees.</a:t>
            </a:r>
          </a:p>
          <a:p>
            <a:pPr algn="ctr">
              <a:lnSpc>
                <a:spcPts val="3630"/>
              </a:lnSpc>
              <a:spcBef>
                <a:spcPct val="0"/>
              </a:spcBef>
            </a:pPr>
            <a:r>
              <a:rPr lang="en-US" b="true" sz="33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Provides options to view and update attendee information.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63743" y="5144426"/>
            <a:ext cx="367886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200" u="sng">
                <a:solidFill>
                  <a:srgbClr val="FFFFFF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Code Snippet: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98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653603" y="1257300"/>
            <a:ext cx="1360569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721981" y="5908040"/>
            <a:ext cx="9883423" cy="3086100"/>
            <a:chOff x="0" y="0"/>
            <a:chExt cx="2603041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3041" cy="812800"/>
            </a:xfrm>
            <a:custGeom>
              <a:avLst/>
              <a:gdLst/>
              <a:ahLst/>
              <a:cxnLst/>
              <a:rect r="r" b="b" t="t" l="l"/>
              <a:pathLst>
                <a:path h="812800" w="2603041">
                  <a:moveTo>
                    <a:pt x="0" y="0"/>
                  </a:moveTo>
                  <a:lnTo>
                    <a:pt x="2603041" y="0"/>
                  </a:lnTo>
                  <a:lnTo>
                    <a:pt x="260304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304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104329" y="7169431"/>
            <a:ext cx="9118726" cy="563319"/>
          </a:xfrm>
          <a:custGeom>
            <a:avLst/>
            <a:gdLst/>
            <a:ahLst/>
            <a:cxnLst/>
            <a:rect r="r" b="b" t="t" l="l"/>
            <a:pathLst>
              <a:path h="563319" w="9118726">
                <a:moveTo>
                  <a:pt x="0" y="0"/>
                </a:moveTo>
                <a:lnTo>
                  <a:pt x="9118726" y="0"/>
                </a:lnTo>
                <a:lnTo>
                  <a:pt x="9118726" y="563319"/>
                </a:lnTo>
                <a:lnTo>
                  <a:pt x="0" y="5633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2941" y="2127319"/>
            <a:ext cx="7038364" cy="4649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73"/>
              </a:lnSpc>
            </a:pPr>
            <a:r>
              <a:rPr lang="en-US" sz="815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Sending Reminders and Notifications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32680" y="1655196"/>
            <a:ext cx="362263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200" u="sng">
                <a:solidFill>
                  <a:srgbClr val="FFFFFF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Functionality: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21981" y="2190183"/>
            <a:ext cx="9537319" cy="2669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0"/>
              </a:lnSpc>
            </a:pPr>
          </a:p>
          <a:p>
            <a:pPr algn="ctr" marL="690881" indent="-345440" lvl="1">
              <a:lnSpc>
                <a:spcPts val="35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Ability to send reminders f</a:t>
            </a:r>
            <a:r>
              <a:rPr lang="en-US" b="true" sz="3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or upcoming events.</a:t>
            </a:r>
          </a:p>
          <a:p>
            <a:pPr algn="ctr" marL="690881" indent="-345440" lvl="1">
              <a:lnSpc>
                <a:spcPts val="35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In-app notifications and optional email notifications.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260891" y="4731385"/>
            <a:ext cx="3766217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b="true" sz="4299" u="sng">
                <a:solidFill>
                  <a:srgbClr val="FFFFFF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Code Snippet: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DAGQt6SrBXs</dc:identifier>
  <dcterms:modified xsi:type="dcterms:W3CDTF">2011-08-01T06:04:30Z</dcterms:modified>
  <cp:revision>1</cp:revision>
  <dc:title>Event Management System</dc:title>
</cp:coreProperties>
</file>