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64203" y="326571"/>
            <a:ext cx="7534115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Team Members:</a:t>
            </a:r>
          </a:p>
          <a:p>
            <a:pPr algn="ctr"/>
            <a:r>
              <a:rPr lang="en-IN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    </a:t>
            </a:r>
            <a:r>
              <a:rPr lang="en-IN" sz="36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Akul</a:t>
            </a:r>
            <a:r>
              <a:rPr lang="en-IN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IN" sz="36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Nagori</a:t>
            </a:r>
            <a:r>
              <a:rPr lang="en-IN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(Team Leader)</a:t>
            </a:r>
          </a:p>
          <a:p>
            <a:pPr algn="ctr"/>
            <a:r>
              <a:rPr lang="en-I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r>
              <a:rPr lang="en-IN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Ayushi</a:t>
            </a:r>
            <a:r>
              <a:rPr lang="en-I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IN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Kumari</a:t>
            </a:r>
            <a:endParaRPr lang="en-IN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IN" sz="36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Astha</a:t>
            </a:r>
            <a:r>
              <a:rPr lang="en-IN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IN" sz="36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Jaiswal</a:t>
            </a:r>
            <a:endParaRPr lang="en-IN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I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</a:t>
            </a:r>
            <a:r>
              <a:rPr lang="en-IN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Shorya</a:t>
            </a:r>
            <a:r>
              <a:rPr lang="en-I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IN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Shekhar</a:t>
            </a:r>
            <a:endParaRPr lang="en-IN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IN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935" y="4599992"/>
            <a:ext cx="54250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Innovation ID: IR2025-995959 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EBC-B7CC-B750-3198-A7F8D19E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Random Forest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23C406-E65B-CA54-4B2E-D81709232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16359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complex numerical features (V1–V28) well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overfitting by combining multiple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effectively with imbalanced datasets (fraud &lt;1%)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tune hyperparameters like number of trees and tree depth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efficient for medium-sized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practical than alternatives like SVM, Logistic Regression, 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03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005-E7AC-11BD-9171-C57DECD8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C0EAA1-4000-5082-9759-67561C04E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176446"/>
            <a:ext cx="86867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find best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combinations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hyperparameters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 folds) to ensure reliability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n_jobs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uses all CPU cores for speed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best_model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Random Forest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settings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FF0B-1C5E-B078-2B57-91887A8A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Pipeline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0C1DE5-3378-4341-0346-4C292A4FD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1024"/>
            <a:ext cx="81618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new transaction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V1–V28 randomly generated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&amp; std from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V1-28 are actually private details which banks and monetary service providers have such as mone</a:t>
            </a:r>
            <a:r>
              <a:rPr lang="en-US" altLang="en-US" sz="2400" dirty="0">
                <a:latin typeface="Arial" panose="020B0604020202020204" pitchFamily="34" charset="0"/>
              </a:rPr>
              <a:t>ylender, location, payment processor used etc.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same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class: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Fraud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Not Fraud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3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4940-0A72-18B0-4BC7-4865F716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5352-F993-12DA-A8A0-334B564A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7534"/>
            <a:ext cx="91440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Raw Data → Train/Test Split → Scale Features → Random Forest → </a:t>
            </a:r>
            <a:r>
              <a:rPr lang="en-IN" sz="1800" dirty="0" err="1"/>
              <a:t>GridSearchCV</a:t>
            </a:r>
            <a:r>
              <a:rPr lang="en-IN" sz="1800" dirty="0"/>
              <a:t> → Best Model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↓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New Transaction Features (V1–V28 + Amount + Time)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↓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Scale Features → Predict (Fraud / Not Fraud)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2629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347C-A490-1363-4661-CC7D2ED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7399"/>
            <a:ext cx="8229600" cy="2137305"/>
          </a:xfrm>
        </p:spPr>
        <p:txBody>
          <a:bodyPr>
            <a:normAutofit/>
          </a:bodyPr>
          <a:lstStyle/>
          <a:p>
            <a:r>
              <a:rPr lang="en-US" sz="11500" b="1" dirty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36741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Credit Card Fraud Detection (Flask +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Flask-based web application</a:t>
            </a:r>
          </a:p>
          <a:p>
            <a:r>
              <a:t>Uses Random Forest model</a:t>
            </a:r>
          </a:p>
          <a:p>
            <a:r>
              <a:t>Predicts Fraud or Not Fraud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web interface</a:t>
            </a:r>
          </a:p>
          <a:p>
            <a:r>
              <a:t>Takes Amount &amp; Time as input</a:t>
            </a:r>
          </a:p>
          <a:p>
            <a:r>
              <a:t>Generates V1–V28 features</a:t>
            </a:r>
          </a:p>
          <a:p>
            <a:r>
              <a:t>Displays clear prediction result</a:t>
            </a:r>
          </a:p>
          <a:p>
            <a:r>
              <a:t>Works offline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app.py - Flask backend</a:t>
            </a:r>
          </a:p>
          <a:p>
            <a:r>
              <a:t>model.pkl - Trained Random Forest</a:t>
            </a:r>
          </a:p>
          <a:p>
            <a:r>
              <a:t>templates/index.html - Frontend</a:t>
            </a:r>
          </a:p>
          <a:p>
            <a:r>
              <a:t>static/style.css - Styling</a:t>
            </a:r>
          </a:p>
          <a:p>
            <a:r>
              <a:t>README.md -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Clone/download repository</a:t>
            </a:r>
          </a:p>
          <a:p>
            <a:r>
              <a:t>Create virtual environment</a:t>
            </a:r>
          </a:p>
          <a:p>
            <a:r>
              <a:t>Install dependencies</a:t>
            </a:r>
          </a:p>
          <a:p>
            <a:r>
              <a:t>Run app: python app.py</a:t>
            </a:r>
          </a:p>
          <a:p>
            <a:r>
              <a:t>Open http://127.0.0.1:5000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 Amount and Time</a:t>
            </a:r>
          </a:p>
          <a:p>
            <a:r>
              <a:t>App generates other features</a:t>
            </a:r>
          </a:p>
          <a:p>
            <a:r>
              <a:t>Click Predict</a:t>
            </a:r>
          </a:p>
          <a:p>
            <a:r>
              <a:t>Shows Fraud or Not Fraud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Project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Kaggle Credit Card Fraud dataset</a:t>
            </a:r>
          </a:p>
          <a:p>
            <a:r>
              <a:rPr dirty="0"/>
              <a:t>User Input: Amount + Time</a:t>
            </a:r>
          </a:p>
          <a:p>
            <a:r>
              <a:rPr dirty="0"/>
              <a:t>Data Processing: </a:t>
            </a:r>
            <a:r>
              <a:rPr dirty="0" err="1"/>
              <a:t>StandardScaler</a:t>
            </a:r>
            <a:endParaRPr lang="en-US" dirty="0"/>
          </a:p>
          <a:p>
            <a:r>
              <a:rPr dirty="0"/>
              <a:t>Model: Random Forest + </a:t>
            </a:r>
            <a:r>
              <a:rPr dirty="0" err="1"/>
              <a:t>GridSearchCV</a:t>
            </a:r>
            <a:endParaRPr dirty="0"/>
          </a:p>
          <a:p>
            <a:r>
              <a:rPr dirty="0"/>
              <a:t>Web App: Flask interface</a:t>
            </a:r>
          </a:p>
          <a:p>
            <a:r>
              <a:rPr dirty="0"/>
              <a:t>Limitations: Random V1–V28 → demo 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8E35-0B2D-6E92-F1F3-F1FEB3C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D8000F-09B1-1DA6-1760-081A2C989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93521"/>
            <a:ext cx="92592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Train/Test Split: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 Model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 Model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performance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unseen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features: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makes features comparable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(for future versions)</a:t>
            </a:r>
          </a:p>
        </p:txBody>
      </p:sp>
    </p:spTree>
    <p:extLst>
      <p:ext uri="{BB962C8B-B14F-4D97-AF65-F5344CB8AC3E}">
        <p14:creationId xmlns:p14="http://schemas.microsoft.com/office/powerpoint/2010/main" val="342262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B82-ED0E-7CE5-980D-4A063D5C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3CAAE4-34AF-EF8A-DA09-28BE847FB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2584"/>
            <a:ext cx="766908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of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tree votes; majority vote =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both numerical &amp; categorical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 tuned: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trees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depth of tree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samples to split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samples per leaf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505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Calibri</vt:lpstr>
      <vt:lpstr>Office Theme</vt:lpstr>
      <vt:lpstr>PowerPoint Presentation</vt:lpstr>
      <vt:lpstr>Credit Card Fraud Detection (Flask + ML)</vt:lpstr>
      <vt:lpstr>Features</vt:lpstr>
      <vt:lpstr>Project Structure</vt:lpstr>
      <vt:lpstr>Installation &amp; Setup</vt:lpstr>
      <vt:lpstr>How to Use</vt:lpstr>
      <vt:lpstr>How the Project Works</vt:lpstr>
      <vt:lpstr>Data Preprocessing</vt:lpstr>
      <vt:lpstr>Machine Learning Model</vt:lpstr>
      <vt:lpstr>Why We Chose Random Forest</vt:lpstr>
      <vt:lpstr>Hyperparameter Tuning</vt:lpstr>
      <vt:lpstr>Prediction Pipeline</vt:lpstr>
      <vt:lpstr>Flow Diagram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Arnav kumar</dc:creator>
  <dc:description>generated using python-pptx</dc:description>
  <cp:lastModifiedBy>Akul NG</cp:lastModifiedBy>
  <cp:revision>6</cp:revision>
  <dcterms:created xsi:type="dcterms:W3CDTF">2013-01-27T09:14:16Z</dcterms:created>
  <dcterms:modified xsi:type="dcterms:W3CDTF">2025-08-25T06:34:08Z</dcterms:modified>
</cp:coreProperties>
</file>