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28F-871C-43F3-B9D1-C979CC853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3A4E-9832-4317-838A-AD14E6B5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E920-F8B1-4C03-AF18-C9BE3B2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9AD4-3694-40D5-A092-D21BC90C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F93D-3D6A-465C-B3E2-E0FA9459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2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44F-9B41-4671-A900-CCF67217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839B9-C45F-4C33-B3C6-A0B018860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1430-A2AF-4A0B-985C-AEEA651B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5303-16CB-4BBC-A88F-0F999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C1C-FAD8-4146-B916-2893B23E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19DF0-8E71-4E3A-A27D-DB46E1C97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7401E-89B6-4E3A-A5FF-5C728E47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5CA8-DA8A-4BF3-BC78-9AA5D1C9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FD51-465C-4CFE-A680-8379EE49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EDAD-D5FB-4603-A08A-C6630954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C43E-0B56-4AC8-A81A-9FA9E00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AC72-4707-4732-BFBD-2706BB5A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0450-2581-46A6-97ED-8EC5C0F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8CDE-9F83-4C28-8D4C-DB40B446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A3A5-FFD2-42F6-B8D4-C70680F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888B-6992-4027-945F-4040825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DAB1-6368-4369-A1C7-0F0A1326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8E59-2BE6-4302-AC21-BB22C542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454F-F60E-4250-9DF8-75470C02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4DB1-916B-40EF-A9B4-2384FC0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427E-EF06-4DCD-86AB-BFC756A0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2276-C78E-4E5F-BE8B-2992CE7E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39AC5-E4DD-497A-B87B-96C5B638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C9CC-8F52-4D08-B8F7-1F34973A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80E26-FC7D-42F9-93C2-9E209563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DD11-5016-4F9E-8645-FA6D082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5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9F9-FACC-4D81-8FAB-16EF545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7270-5F13-4AD3-94AA-6DA84E60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4BA62-6949-4BBF-BF7A-1E024F9D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79DDA-1070-438D-8B4F-6C6C82989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7350-0997-4181-B2EC-598573EAC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422A9-B577-4083-9474-41A1BD7A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AB6A7-B239-400E-8EC1-5E2D279F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04441-01D9-433D-80DC-2C8B8535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8080-095F-40D0-A13C-F6EDF1BC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D6898-6C41-4B55-9D5F-FB91B8FE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A01D6-D4A9-44C0-8ADF-9FF136CD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C06C-ECA0-458E-9214-D2DC445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1BDDF-F761-46CD-8CD1-27900D0A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EB2B-2B7A-41AD-A358-6FA56A12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0E8EA-9E5B-48CA-B541-8477834D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1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DFA-F0D7-4B89-B3FB-0263423F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88B9-CC95-4E45-A77F-56C863BF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5EA22-FC1B-4C31-97A3-9D4B56034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70F0-3BEF-406F-9447-CCD6CCFC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5CC3-429A-4225-86BA-E7B74C6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2A58-1763-46F5-8329-F14C04B7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2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B6C5-DCA3-4E3B-82FA-16850F3B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ABBC-FECB-4054-B7D0-B5AB24E85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3BD4-73CF-4243-92AC-85984D67B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6B8E-6E24-4A37-9F8E-F741679D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9D5D-EE5D-480A-AF2D-D098707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1A43D-9E68-46B8-B233-0BC4C6D2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3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B31FC-45D5-4DAD-B17F-B6B21C67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4978-5368-43D9-92C2-C4555A67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0DC7-B5AE-48AD-9C5D-BF69FBE2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5FCC-8899-4503-9AA0-21EAF67DCCA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D16F-BEAD-4D22-B410-A43FFD32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67F1-3702-4AC8-9A54-7FC88799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6360-2EC0-4165-85DF-F15742FCE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2ABE-010E-44D5-90CC-C2DF4FC9D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File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BD91-26DC-4355-A5BD-A38532614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2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File</dc:title>
  <dc:creator>Akash Gowda</dc:creator>
  <cp:lastModifiedBy>Akash Gowda</cp:lastModifiedBy>
  <cp:revision>1</cp:revision>
  <dcterms:created xsi:type="dcterms:W3CDTF">2021-07-28T06:35:18Z</dcterms:created>
  <dcterms:modified xsi:type="dcterms:W3CDTF">2021-07-28T06:35:40Z</dcterms:modified>
</cp:coreProperties>
</file>